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0.47007042253521131</c:v>
                </c:pt>
                <c:pt idx="1">
                  <c:v>0.51936619718309862</c:v>
                </c:pt>
                <c:pt idx="2">
                  <c:v>5.2816901408450703E-3</c:v>
                </c:pt>
                <c:pt idx="3">
                  <c:v>5.2816901408450703E-3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0.81190019193857965</c:v>
                </c:pt>
                <c:pt idx="1">
                  <c:v>0.1880998080614204</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5.2816901408450703E-2</c:v>
                </c:pt>
                <c:pt idx="1">
                  <c:v>5.8098591549295767E-2</c:v>
                </c:pt>
                <c:pt idx="2">
                  <c:v>0.25880281690140838</c:v>
                </c:pt>
                <c:pt idx="3">
                  <c:v>0.63028169014084512</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0.94366197183098588</c:v>
                </c:pt>
                <c:pt idx="1">
                  <c:v>3.5211267605633808E-3</c:v>
                </c:pt>
                <c:pt idx="2">
                  <c:v>1.0563380281690141E-2</c:v>
                </c:pt>
                <c:pt idx="3">
                  <c:v>8.8028169014084511E-3</c:v>
                </c:pt>
                <c:pt idx="4">
                  <c:v>3.5211267605633808E-3</c:v>
                </c:pt>
                <c:pt idx="5">
                  <c:v>2.9929577464788731E-2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0.27758007117437722</c:v>
                </c:pt>
                <c:pt idx="1">
                  <c:v>5.3380782918149468E-3</c:v>
                </c:pt>
                <c:pt idx="2">
                  <c:v>0.67793594306049831</c:v>
                </c:pt>
                <c:pt idx="3">
                  <c:v>0</c:v>
                </c:pt>
                <c:pt idx="4">
                  <c:v>1.7793594306049819E-3</c:v>
                </c:pt>
                <c:pt idx="5">
                  <c:v>0</c:v>
                </c:pt>
                <c:pt idx="6">
                  <c:v>0</c:v>
                </c:pt>
                <c:pt idx="7">
                  <c:v>2.1352313167259791E-2</c:v>
                </c:pt>
                <c:pt idx="8">
                  <c:v>1.601423487544484E-2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2" formatCode="0">
                  <c:v>2</c:v>
                </c:pt>
                <c:pt idx="3" formatCode="0">
                  <c:v>49</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43</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7.3648665537857543</c:v>
                </c:pt>
                <c:pt idx="1">
                  <c:v>6.5605810331083667</c:v>
                </c:pt>
                <c:pt idx="2">
                  <c:v>7.3100030036562007</c:v>
                </c:pt>
                <c:pt idx="3" formatCode="General">
                  <c:v>6.1458221079257687</c:v>
                </c:pt>
                <c:pt idx="4">
                  <c:v>7.3928348675505573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7.8721651381573796</c:v>
                </c:pt>
                <c:pt idx="1">
                  <c:v>6.9467437999047208</c:v>
                </c:pt>
                <c:pt idx="2">
                  <c:v>7.689499552812527</c:v>
                </c:pt>
                <c:pt idx="3" formatCode="General">
                  <c:v>6.4655850303107192</c:v>
                </c:pt>
                <c:pt idx="4">
                  <c:v>7.6374498808406006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8.4781325161574781</c:v>
                </c:pt>
                <c:pt idx="1">
                  <c:v>6.8698749569314801</c:v>
                </c:pt>
                <c:pt idx="2">
                  <c:v>6.8140609636906069</c:v>
                </c:pt>
                <c:pt idx="3">
                  <c:v>9.0639457260399734</c:v>
                </c:pt>
                <c:pt idx="4">
                  <c:v>4.2675833950296589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7.8723268219443092</c:v>
                </c:pt>
                <c:pt idx="1">
                  <c:v>6.3007860953062638</c:v>
                </c:pt>
                <c:pt idx="2">
                  <c:v>6.3422009433082183</c:v>
                </c:pt>
                <c:pt idx="3">
                  <c:v>8.6696130061632175</c:v>
                </c:pt>
                <c:pt idx="4">
                  <c:v>3.896451143097206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Sheet1!$B$2:$B$6</c:f>
              <c:numCache>
                <c:formatCode>0.0</c:formatCode>
                <c:ptCount val="5"/>
                <c:pt idx="0">
                  <c:v>6.220869095528502</c:v>
                </c:pt>
                <c:pt idx="1">
                  <c:v>6.5960196777547422</c:v>
                </c:pt>
                <c:pt idx="2">
                  <c:v>6.6751985264992406</c:v>
                </c:pt>
                <c:pt idx="3">
                  <c:v>6.6776547173532714</c:v>
                </c:pt>
                <c:pt idx="4">
                  <c:v>6.7371660600837799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8.9158280066138094</c:v>
                </c:pt>
                <c:pt idx="1">
                  <c:v>8.8814509341972201</c:v>
                </c:pt>
                <c:pt idx="2">
                  <c:v>8.7626821926959071</c:v>
                </c:pt>
                <c:pt idx="3">
                  <c:v>7.5359643034020793</c:v>
                </c:pt>
                <c:pt idx="4">
                  <c:v>7.5258951480088534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6.9094666130955131</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0.29358894539924751</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0.15965803453147043</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1.6668071413412129</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0.15965803453147043</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0.57267688724921939</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0.83843566759032306</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6.7749839386276136</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0.2337156479951723</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0.37787295800305909</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0.10534815551427457</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1.0998197394425864</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0.10534815551427279</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0.37787295800305998</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0.54788901435775017</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7.3928348675505573</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0.5004549847313049</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0.16964320970806757</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1.7710509480543344</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0.16964320970806757</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0.60849267976822929</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0.78259010347416158</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6.5605810331083667</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Sheet1!$B$2:$B$6</c:f>
              <c:numCache>
                <c:formatCode>0.0</c:formatCode>
                <c:ptCount val="5"/>
                <c:pt idx="0">
                  <c:v>7.1107989336999244</c:v>
                </c:pt>
                <c:pt idx="1">
                  <c:v>7.1969362840567683</c:v>
                </c:pt>
                <c:pt idx="2">
                  <c:v>7.2693847112966496</c:v>
                </c:pt>
                <c:pt idx="3">
                  <c:v>7.3223818819283446</c:v>
                </c:pt>
                <c:pt idx="4">
                  <c:v>7.3885194853933802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Sheet1!$B$2:$B$6</c:f>
              <c:numCache>
                <c:formatCode>0.0</c:formatCode>
                <c:ptCount val="5"/>
                <c:pt idx="0">
                  <c:v>9.0981445766657405</c:v>
                </c:pt>
                <c:pt idx="1">
                  <c:v>8.4480153433726208</c:v>
                </c:pt>
                <c:pt idx="2">
                  <c:v>8.3054292015659801</c:v>
                </c:pt>
                <c:pt idx="3">
                  <c:v>8.0770201084786191</c:v>
                </c:pt>
                <c:pt idx="4">
                  <c:v>7.8494626576253763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7.7354149226978821</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0.28293584074553069</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0.11859962525286338</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1.2381631961835109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0.1185996252528625</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0.42540461191350509</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1.6679824397739029</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4.2675833950296589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0.19415343966850074</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0.17802564717376157</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4.9632219418674239E-2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0.51815330190195752</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4.9632219418674239E-2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0.17802564717376157</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5.4033998622182722E-2</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9.3652037228773164</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0.20511299887902368</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0.24629596312680935</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6.8665473081591877E-2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0.71685775934697915</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6.8665473081592765E-2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0.24629596312680846</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0.50763604762617831</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8.5872898051510518</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0.27806742902497028</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9.2729508367131785E-2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0.96808286042709923</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9.2729508367131785E-2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0.33261117339742619</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0.34977650824512985</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8.467876306209245</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0.42895624132518417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0.13097220393506959</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1.367331155471172</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0.13097220393506959</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0.46978377433878205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1.7755819258247616</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6.6744584295032174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0.18982682809974527</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0.22890732566686012</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6.3817650964358208E-2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0.66624718689022089</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6.3817650964358208E-2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0.22890732566686012</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0.33623297888812509</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9.0500778774168005</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Sheet1!$B$2:$B$6</c:f>
              <c:numCache>
                <c:formatCode>0.0</c:formatCode>
                <c:ptCount val="5"/>
                <c:pt idx="0">
                  <c:v>7.6071264575546351</c:v>
                </c:pt>
                <c:pt idx="1">
                  <c:v>7.6682539873621263</c:v>
                </c:pt>
                <c:pt idx="2">
                  <c:v>7.7471998233000976</c:v>
                </c:pt>
                <c:pt idx="3">
                  <c:v>7.7873840433814596</c:v>
                </c:pt>
                <c:pt idx="4">
                  <c:v>7.833366295817572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9.0545201561722291</c:v>
                </c:pt>
                <c:pt idx="1">
                  <c:v>8.9966971558353723</c:v>
                </c:pt>
                <c:pt idx="2">
                  <c:v>8.9686075581114579</c:v>
                </c:pt>
                <c:pt idx="3">
                  <c:v>8.62300106238661</c:v>
                </c:pt>
                <c:pt idx="4">
                  <c:v>8.4502823184963471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8.1098475642639336</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7.6417457640300057E-2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0.17750631069673517</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4.9487432291709155E-2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0.51664174491765635</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4.9487432291709155E-2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0.17750631069673517</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7.7714600448121729E-2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9.5609404224629593</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0.53233222717445017</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0.16589800214777917</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1.7319515145330922</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0.16589800214777917</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0.5950590068934325</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0.66594869024531356</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6.1458221079257687</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0.14601105053720875</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0.3980023817401932</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0.11096008835402849</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1.1584075190145882</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0.11096008835402849</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0.3980023817401932</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0.27363118774273154</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8.0191669097546132</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3.5576609325323361E-2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0.30984093242731792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8.6381335426962913E-2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0.90180883906516929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8.6381335426963801E-2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0.3098409324273188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0.35835937736639423</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8.2739553024221681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0.28463043083264061</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0.3534290381114964</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9.8533373404108282E-2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1.0286743848023185</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9.8533373404107394E-2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0.3534290381114964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0.42119910836324514</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8.5493530787541605</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Sheet1!$B$2:$B$6</c:f>
              <c:numCache>
                <c:formatCode>0.0</c:formatCode>
                <c:ptCount val="5"/>
                <c:pt idx="0">
                  <c:v>8.495879193045079</c:v>
                </c:pt>
                <c:pt idx="1">
                  <c:v>8.6114857642587186</c:v>
                </c:pt>
                <c:pt idx="2">
                  <c:v>8.6406935802460314</c:v>
                </c:pt>
                <c:pt idx="3">
                  <c:v>8.6851152292267333</c:v>
                </c:pt>
                <c:pt idx="4">
                  <c:v>8.7262216352913988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9.6002474838788014</c:v>
                </c:pt>
                <c:pt idx="1">
                  <c:v>9.5660048455712996</c:v>
                </c:pt>
                <c:pt idx="2">
                  <c:v>9.4610348117224561</c:v>
                </c:pt>
                <c:pt idx="3">
                  <c:v>9.1278649609003306</c:v>
                </c:pt>
                <c:pt idx="4">
                  <c:v>9.0834774455683114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8.860229698965199</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6.5278153902477598E-2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0.22592088406015343</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6.2985053372617728E-2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0.65755498661448186</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6.2985053372617728E-2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0.22592088406015343</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0.28977412679297387</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8.7848857075688951</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0.11267613403171595</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5.8507637776337162E-2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0.61081140548162693</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5.8507637776337162E-2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0.20986085655120945</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0.16171470596708026</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9.0262379860548538</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0.12873203783836829</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0.22134053566120038</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6.1708086484083324E-2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0.64422363416916895</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6.1708086484083324E-2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0.22134053566120038</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0.21731480219520805</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8.7695654032718497</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Sheet1!$B$2:$B$6</c:f>
              <c:numCache>
                <c:formatCode>0.0</c:formatCode>
                <c:ptCount val="5"/>
                <c:pt idx="0">
                  <c:v>8.2777389984572007</c:v>
                </c:pt>
                <c:pt idx="1">
                  <c:v>8.2821902278524604</c:v>
                </c:pt>
                <c:pt idx="2">
                  <c:v>8.2883693890122387</c:v>
                </c:pt>
                <c:pt idx="3">
                  <c:v>8.3131673728114865</c:v>
                </c:pt>
                <c:pt idx="4">
                  <c:v>8.3389560891666807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Sheet1!$B$2:$B$6</c:f>
              <c:numCache>
                <c:formatCode>0.0</c:formatCode>
                <c:ptCount val="5"/>
                <c:pt idx="0">
                  <c:v>9.3258924639324743</c:v>
                </c:pt>
                <c:pt idx="1">
                  <c:v>9.3104721013974547</c:v>
                </c:pt>
                <c:pt idx="2">
                  <c:v>9.1822606216603937</c:v>
                </c:pt>
                <c:pt idx="3">
                  <c:v>8.823939614283713</c:v>
                </c:pt>
                <c:pt idx="4">
                  <c:v>8.7831914399342992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8.7831914399342992</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1.9889104873280772E-3</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0.3422569569222933</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9.5418680696912617E-2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0.9961574365468131</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9.5418680696912617E-2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0.3422569569222933</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0.7180292663882053</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7.8187630987566656</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0.22061457043272448</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0.24529564507374069</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6.8386591887302117E-2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0.71394627939800159</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6.8386591887302117E-2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0.24529564507374069</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0.21312561773692806</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9.0427684682861287</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0.15219775000950087</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0.17728130941514308</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4.942470361663176E-2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0.51598686648390668</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4.942470361663176E-2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0.17728130941514308</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0.27092109907291473</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9.207288466654429</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1.0314525786537132E-2</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0.24961574696672084</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6.9591003995709499E-2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0.72652017027236582</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6.9591003995709499E-2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0.24961574696672173</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0.21452938315375825</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9.0639457260399734</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Sheet1!$B$2:$B$6</c:f>
              <c:numCache>
                <c:formatCode>0.0</c:formatCode>
                <c:ptCount val="5"/>
                <c:pt idx="0">
                  <c:v>8.0638345945812784</c:v>
                </c:pt>
                <c:pt idx="1">
                  <c:v>8.0665558978852783</c:v>
                </c:pt>
                <c:pt idx="2">
                  <c:v>8.1656672867482509</c:v>
                </c:pt>
                <c:pt idx="3">
                  <c:v>8.202817560359362</c:v>
                </c:pt>
                <c:pt idx="4">
                  <c:v>8.2390409093920827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Sheet1!$B$2:$B$6</c:f>
              <c:numCache>
                <c:formatCode>0.0</c:formatCode>
                <c:ptCount val="5"/>
                <c:pt idx="0">
                  <c:v>9.152064963264845</c:v>
                </c:pt>
                <c:pt idx="1">
                  <c:v>9.1404463265633016</c:v>
                </c:pt>
                <c:pt idx="2">
                  <c:v>9.0031832932126097</c:v>
                </c:pt>
                <c:pt idx="3">
                  <c:v>8.7016908292536144</c:v>
                </c:pt>
                <c:pt idx="4">
                  <c:v>8.6055093579888542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8.4732170474873652</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0.34802158380351944</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0.28944178289194777</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8.0694205051274004E-2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0.84243600792794293</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8.0694205051271339E-2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0.28944178289194866</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0.64354472561147347</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8.0845000703027257</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0.19990614023902786</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5.6503187073756678E-2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0.58988522562899348</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5.6503187073756678E-2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0.2026710988145215</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0.34725519846382014</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8.914511328561435</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0.2807880195370327</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0.26509316340699662</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7.3905991981953356E-2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0.7715680302900445</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7.3905991981953356E-2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0.26509316340699662</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0.53004742717605424</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7.4005117826282714</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6.8535584660276427E-3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0.27588092042547263</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7.6913537983758218E-2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0.80296638220157313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7.6913537983759994E-2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0.27588092042547174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0.37591736330076664</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7.8296397387560717</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0.12656912310170654</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0.20943791261592981</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5.8389724169330748E-2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0.60958040421825022</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5.8389724169332524E-2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0.20943791261592892</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0.57445224666689398</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8.6350879841293349</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0.1626724668716939</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0.18459475396217684</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5.1463637277185725E-2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0.53727304350660887</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5.1463637277185725E-2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0.18459475396217684</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0.48410632314433144</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8.9221908516405151</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3.5540321282471865E-2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0.12917459356194527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3.6012910907867735E-2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0.3759696607682379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3.6012910907867735E-2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0.12917459356194527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8.6828911585497437E-2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9.5260775763932077</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Sheet1!$B$2:$B$6</c:f>
              <c:numCache>
                <c:formatCode>0.0</c:formatCode>
                <c:ptCount val="5"/>
                <c:pt idx="0">
                  <c:v>7.1973612369815276</c:v>
                </c:pt>
                <c:pt idx="1">
                  <c:v>7.2215063699930511</c:v>
                </c:pt>
                <c:pt idx="2">
                  <c:v>7.2361347233425759</c:v>
                </c:pt>
                <c:pt idx="3">
                  <c:v>7.3301969300092829</c:v>
                </c:pt>
                <c:pt idx="4">
                  <c:v>7.3925884875240042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Sheet1!$B$2:$B$6</c:f>
              <c:numCache>
                <c:formatCode>0.0</c:formatCode>
                <c:ptCount val="5"/>
                <c:pt idx="0">
                  <c:v>9.1359890633412544</c:v>
                </c:pt>
                <c:pt idx="1">
                  <c:v>8.8814537294117013</c:v>
                </c:pt>
                <c:pt idx="2">
                  <c:v>8.5647676502781618</c:v>
                </c:pt>
                <c:pt idx="3">
                  <c:v>8.203977568735862</c:v>
                </c:pt>
                <c:pt idx="4">
                  <c:v>8.1927717188786584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7.9501100589207576</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0.44116811490029928</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0.3492966797737509</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9.7381302795228386E-2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1.0166469317283529</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9.7381302795229274E-2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0.3492966797737509</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0.34371282421486349</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8.6703305737874885</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0.12236520023774222</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0.21606606634304626</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2.2556989595854224</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0.21606606634304626</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0.37676365380833765</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8.4781325161574781</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0.55192251262737457</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0.18152640497654726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1.8951098142027156</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0.18152640497654637</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0.4152513974180021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8.1706971180504073</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0.32489343083499023</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0.62708389410426069</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0.17482630126725773</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1.8251616857346171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0.17482630126725773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0.43974417094097085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8.1467586348119383</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1.3309509739897925</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0.44936118598291852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0.12527853899146635</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1.3078901043756135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0.12527853899146812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0.44936118598291763</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0.34927010052385654</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7.3648665537857543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8.0433573106247991E-2</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0.61508620202176179</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0.17148143441571406</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1.7902417521944676</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0.17148143441571317</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0.61508620202176179</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0.70309581535542076</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6.8698749569314801</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Sheet1!$B$2:$B$6</c:f>
              <c:numCache>
                <c:formatCode>0.0</c:formatCode>
                <c:ptCount val="5"/>
                <c:pt idx="0">
                  <c:v>6.307652735654961</c:v>
                </c:pt>
                <c:pt idx="1">
                  <c:v>6.4161767496423634</c:v>
                </c:pt>
                <c:pt idx="2">
                  <c:v>6.6307962062009924</c:v>
                </c:pt>
                <c:pt idx="3">
                  <c:v>6.6391076506032114</c:v>
                </c:pt>
                <c:pt idx="4">
                  <c:v>6.9471934625052718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Sheet1!$B$2:$B$6</c:f>
              <c:numCache>
                <c:formatCode>0.0</c:formatCode>
                <c:ptCount val="5"/>
                <c:pt idx="0">
                  <c:v>8.1425607431035925</c:v>
                </c:pt>
                <c:pt idx="1">
                  <c:v>7.7989372352349866</c:v>
                </c:pt>
                <c:pt idx="2">
                  <c:v>7.6612850259144167</c:v>
                </c:pt>
                <c:pt idx="3">
                  <c:v>7.5633188147595893</c:v>
                </c:pt>
                <c:pt idx="4">
                  <c:v>7.3321261734698364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7.3062868095844076</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0.16455666221743925</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0.68413536932319641</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0.19073182601146055</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1.9912130987325174</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0.19073182601146144</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0.68413536932319552</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6.2885456229206937E-2</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7.4622865249683867</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0.4697275852200713</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0.61827575184448325</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0.17237065705953558</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1.7995251099491565</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0.17237065705953558</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0.61827575184448413</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0.50696971037149297</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7.1502870942004284</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Sheet1!$B$2:$B$6</c:f>
              <c:numCache>
                <c:formatCode>0.0</c:formatCode>
                <c:ptCount val="5"/>
                <c:pt idx="0">
                  <c:v>6.4191515871212594</c:v>
                </c:pt>
                <c:pt idx="1">
                  <c:v>6.6101046068535334</c:v>
                </c:pt>
                <c:pt idx="2">
                  <c:v>6.6336915020683422</c:v>
                </c:pt>
                <c:pt idx="3">
                  <c:v>6.6404139729462424</c:v>
                </c:pt>
                <c:pt idx="4">
                  <c:v>6.7120146142836603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8.2943186391428885</c:v>
                </c:pt>
                <c:pt idx="1">
                  <c:v>8.15111920823073</c:v>
                </c:pt>
                <c:pt idx="2">
                  <c:v>7.9343387937017056</c:v>
                </c:pt>
                <c:pt idx="3">
                  <c:v>7.5948631391278134</c:v>
                </c:pt>
                <c:pt idx="4">
                  <c:v>7.2677255689539919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7.0078767820118983</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0.20581774205268211</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8.5797362713157632E-2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0.89571224710489705</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8.5797362713156744E-2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0.30774628259048775</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0.58812169379510237</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7.0943589527726756</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1.1792523238661188</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0.37935203414678575</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0.1057605108847941</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1.1041246707814238</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0.1057605108847941</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0.37935203414678575</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0.38536329975228156</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8.3417336969958455</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0.24537916353530154</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0.33088387461750646</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9.2247950381485033E-2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0.96305546364244954</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9.2247950381484145E-2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0.33088387461750735</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0.5307543459134143</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5.709926506984095</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0.13182646083873184</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8.3424567996175369E-2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0.87094060820297337</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8.3424567996174481E-2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0.29923531290085759</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0.60303960232159071</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6.6984661989978926</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0.12831594196223195</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0.1155961259444731</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1.2068070911749</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0.11559612594447266</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0.41463136996654448</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0.68043119351373171</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4.5543572933598906</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6.5806856790500134E-2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0.45982101293025934</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0.12819466054121786</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1.3383339980287463</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0.12819466054121786</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0.45982101293025845</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0.72153825514409586</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6.1353100540168803</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0.29118171544852345</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0.12708662066396492</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3.543079967469609E-2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0.36989250240063498</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3.543079967469609E-2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0.12708662066396492</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0.23303536343027886</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8.9146133851590399</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0.30245327724815052</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0.11076347448367141</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1.156354898210644</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0.1107634744836723</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0.39729714808505179</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0.52251280846265757</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7.8735086354476786</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1.8171568539099709</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0.36912974114103925</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0.10291061202203089</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1.0743721325487368</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0.10291061202203178</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0.36912974114103836</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0.42173360121847914</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6.8140609636906069</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0.90693869183580933</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0.37907193827661967</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0.10568242225033675</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1.1033094365593961</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0.10568242225033586</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0.37907193827662056</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0.21959747607658819</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8.0752067075786744</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0.32536196834514985</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0.12794735344165531</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1.3357521471318297</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0.12794735344165531</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0.45893394789536934</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0.98684665715986775</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7.3100030036562007</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0.28039916788391928</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0.32107589083528776</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8.9513557832647805E-2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0.93450879487624938</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8.9513557832646917E-2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0.32107589083528865</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0.99466751233771422</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6.5729759854832857</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Sheet1!$B$2:$B$6</c:f>
              <c:numCache>
                <c:formatCode>0.0</c:formatCode>
                <c:ptCount val="5"/>
                <c:pt idx="0">
                  <c:v>8.7612267226663558</c:v>
                </c:pt>
                <c:pt idx="1">
                  <c:v>8.7919152309449267</c:v>
                </c:pt>
                <c:pt idx="2">
                  <c:v>8.8012110480588692</c:v>
                </c:pt>
                <c:pt idx="3">
                  <c:v>8.8040971719624643</c:v>
                </c:pt>
                <c:pt idx="4">
                  <c:v>8.8524306208347774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Sheet1!$B$2:$B$6</c:f>
              <c:numCache>
                <c:formatCode>0.0</c:formatCode>
                <c:ptCount val="5"/>
                <c:pt idx="0">
                  <c:v>9.6669523023041464</c:v>
                </c:pt>
                <c:pt idx="1">
                  <c:v>9.6273819970672836</c:v>
                </c:pt>
                <c:pt idx="2">
                  <c:v>9.5724098540705498</c:v>
                </c:pt>
                <c:pt idx="3">
                  <c:v>9.3585729068283943</c:v>
                </c:pt>
                <c:pt idx="4">
                  <c:v>9.2354170263828248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9.1283786698394032</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7.0503728133001431E-2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0.21255374960466789</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5.9258396226157473E-2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0.61864921677157625</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5.9258396226157473E-2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0.21255374960466789</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0.17254327895096289</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9.1283786698394032</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Sheet1!$B$2:$B$6</c:f>
              <c:numCache>
                <c:formatCode>0.0</c:formatCode>
                <c:ptCount val="5"/>
                <c:pt idx="0">
                  <c:v>8.7834566677140682</c:v>
                </c:pt>
                <c:pt idx="1">
                  <c:v>8.8570770221304116</c:v>
                </c:pt>
                <c:pt idx="2">
                  <c:v>8.8790126842934534</c:v>
                </c:pt>
                <c:pt idx="3">
                  <c:v>8.9049734474072615</c:v>
                </c:pt>
                <c:pt idx="4">
                  <c:v>8.9489984977298249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Sheet1!$B$2:$B$6</c:f>
              <c:numCache>
                <c:formatCode>0.0</c:formatCode>
                <c:ptCount val="5"/>
                <c:pt idx="0">
                  <c:v>9.7086643133653823</c:v>
                </c:pt>
                <c:pt idx="1">
                  <c:v>9.632717959340992</c:v>
                </c:pt>
                <c:pt idx="2">
                  <c:v>9.6093683066113815</c:v>
                </c:pt>
                <c:pt idx="3">
                  <c:v>9.3453028692336666</c:v>
                </c:pt>
                <c:pt idx="4">
                  <c:v>9.3399616506570169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9.2603351519185519</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0.23879606596280567</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0.18484686944101547</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5.153392518773714E-2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0.5380068392820796</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5.153392518773714E-2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0.18484686944101547</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0.15629617850706268</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9.2603351519185519</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Sheet1!$B$2:$B$6</c:f>
              <c:numCache>
                <c:formatCode>0.0</c:formatCode>
                <c:ptCount val="5"/>
                <c:pt idx="0">
                  <c:v>7.7267080901863894</c:v>
                </c:pt>
                <c:pt idx="1">
                  <c:v>7.750063141017459</c:v>
                </c:pt>
                <c:pt idx="2">
                  <c:v>7.8268606513811392</c:v>
                </c:pt>
                <c:pt idx="3">
                  <c:v>7.8891546569799216</c:v>
                </c:pt>
                <c:pt idx="4">
                  <c:v>7.9068852154021867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Sheet1!$B$2:$B$6</c:f>
              <c:numCache>
                <c:formatCode>0.0</c:formatCode>
                <c:ptCount val="5"/>
                <c:pt idx="0">
                  <c:v>9.3266838436296506</c:v>
                </c:pt>
                <c:pt idx="1">
                  <c:v>9.2209989792999778</c:v>
                </c:pt>
                <c:pt idx="2">
                  <c:v>9.2010569959399628</c:v>
                </c:pt>
                <c:pt idx="3">
                  <c:v>8.9071920774075295</c:v>
                </c:pt>
                <c:pt idx="4">
                  <c:v>8.8771013643203709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8.2541391777890087</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0.22330584709687962</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7.2270683126830271E-2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0.75449563875010295</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7.2270683126829383E-2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0.25922747936803425</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0.40102382393902758</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8.2541391777890087</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(145)</c:v>
                </c:pt>
                <c:pt idx="1">
                  <c:v>Westmorland General Hospital Elective Surgical Hub (46)</c:v>
                </c:pt>
                <c:pt idx="2">
                  <c:v>Royal Lancaster Infirmary (58)</c:v>
                </c:pt>
                <c:pt idx="3">
                  <c:v>Furness General Hospital (41)</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(145)</c:v>
                </c:pt>
                <c:pt idx="1">
                  <c:v>Westmorland General Hospital Elective Surgical Hub (46)</c:v>
                </c:pt>
                <c:pt idx="2">
                  <c:v>Royal Lancaster Infirmary (58)</c:v>
                </c:pt>
                <c:pt idx="3">
                  <c:v>Furness General Hospital (41)</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(145)</c:v>
                </c:pt>
                <c:pt idx="1">
                  <c:v>Westmorland General Hospital Elective Surgical Hub (46)</c:v>
                </c:pt>
                <c:pt idx="2">
                  <c:v>Royal Lancaster Infirmary (58)</c:v>
                </c:pt>
                <c:pt idx="3">
                  <c:v>Furness General Hospital (41)</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(145)</c:v>
                </c:pt>
                <c:pt idx="1">
                  <c:v>Westmorland General Hospital Elective Surgical Hub (46)</c:v>
                </c:pt>
                <c:pt idx="2">
                  <c:v>Royal Lancaster Infirmary (58)</c:v>
                </c:pt>
                <c:pt idx="3">
                  <c:v>Furness General Hospital (41)</c:v>
                </c:pt>
                <c:pt idx="4">
                  <c:v>Westmorland General Hospital (-)</c:v>
                </c:pt>
                <c:pt idx="5">
                  <c:v>Millom Community Services (-)</c:v>
                </c:pt>
              </c:strCache>
            </c:strRef>
          </c:cat>
          <c:val>
            <c:numRef>
              <c:f>Sheet1!$G$2:$G$7</c:f>
              <c:numCache>
                <c:formatCode>0.0;;</c:formatCode>
                <c:ptCount val="6"/>
                <c:pt idx="0">
                  <c:v>6.5605810331083667</c:v>
                </c:pt>
                <c:pt idx="1">
                  <c:v>7.1358119791300156</c:v>
                </c:pt>
                <c:pt idx="2">
                  <c:v>7.067760248887617</c:v>
                </c:pt>
                <c:pt idx="3">
                  <c:v>6.0380459759025973</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(145)</c:v>
                </c:pt>
                <c:pt idx="1">
                  <c:v>Westmorland General Hospital Elective Surgical Hub (46)</c:v>
                </c:pt>
                <c:pt idx="2">
                  <c:v>Royal Lancaster Infirmary (58)</c:v>
                </c:pt>
                <c:pt idx="3">
                  <c:v>Furness General Hospital (41)</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(145)</c:v>
                </c:pt>
                <c:pt idx="1">
                  <c:v>Westmorland General Hospital Elective Surgical Hub (46)</c:v>
                </c:pt>
                <c:pt idx="2">
                  <c:v>Royal Lancaster Infirmary (58)</c:v>
                </c:pt>
                <c:pt idx="3">
                  <c:v>Furness General Hospital (41)</c:v>
                </c:pt>
                <c:pt idx="4">
                  <c:v>Westmorland General Hospital (-)</c:v>
                </c:pt>
                <c:pt idx="5">
                  <c:v>Millom Community Services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(145)</c:v>
                </c:pt>
                <c:pt idx="1">
                  <c:v>Westmorland General Hospital Elective Surgical Hub (46)</c:v>
                </c:pt>
                <c:pt idx="2">
                  <c:v>Royal Lancaster Infirmary (58)</c:v>
                </c:pt>
                <c:pt idx="3">
                  <c:v>Furness General Hospital (41)</c:v>
                </c:pt>
                <c:pt idx="4">
                  <c:v>Westmorland General Hospital (-)</c:v>
                </c:pt>
                <c:pt idx="5">
                  <c:v>Millom Community Services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3.4394189668916333</c:v>
                </c:pt>
                <c:pt idx="1">
                  <c:v>2.8641880208699844</c:v>
                </c:pt>
                <c:pt idx="2">
                  <c:v>2.932239751112383</c:v>
                </c:pt>
                <c:pt idx="3">
                  <c:v>3.9619540240974027</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(150)</c:v>
                </c:pt>
                <c:pt idx="1">
                  <c:v>Westmorland General Hospital Elective Surgical Hub (46)</c:v>
                </c:pt>
                <c:pt idx="2">
                  <c:v>Royal Lancaster Infirmary (61)</c:v>
                </c:pt>
                <c:pt idx="3">
                  <c:v>Furness General Hospital (43)</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(150)</c:v>
                </c:pt>
                <c:pt idx="1">
                  <c:v>Westmorland General Hospital Elective Surgical Hub (46)</c:v>
                </c:pt>
                <c:pt idx="2">
                  <c:v>Royal Lancaster Infirmary (61)</c:v>
                </c:pt>
                <c:pt idx="3">
                  <c:v>Furness General Hospital (43)</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(150)</c:v>
                </c:pt>
                <c:pt idx="1">
                  <c:v>Westmorland General Hospital Elective Surgical Hub (46)</c:v>
                </c:pt>
                <c:pt idx="2">
                  <c:v>Royal Lancaster Infirmary (61)</c:v>
                </c:pt>
                <c:pt idx="3">
                  <c:v>Furness General Hospital (43)</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(150)</c:v>
                </c:pt>
                <c:pt idx="1">
                  <c:v>Westmorland General Hospital Elective Surgical Hub (46)</c:v>
                </c:pt>
                <c:pt idx="2">
                  <c:v>Royal Lancaster Infirmary (61)</c:v>
                </c:pt>
                <c:pt idx="3">
                  <c:v>Furness General Hospital (43)</c:v>
                </c:pt>
                <c:pt idx="4">
                  <c:v>Westmorland General Hospital (-)</c:v>
                </c:pt>
                <c:pt idx="5">
                  <c:v>Millom Community Services (-)</c:v>
                </c:pt>
              </c:strCache>
            </c:strRef>
          </c:cat>
          <c:val>
            <c:numRef>
              <c:f>Sheet1!$G$2:$G$7</c:f>
              <c:numCache>
                <c:formatCode>0.0;;</c:formatCode>
                <c:ptCount val="6"/>
                <c:pt idx="0">
                  <c:v>7.3928348675505573</c:v>
                </c:pt>
                <c:pt idx="1">
                  <c:v>7.650597817163117</c:v>
                </c:pt>
                <c:pt idx="2">
                  <c:v>7.5487894354696081</c:v>
                </c:pt>
                <c:pt idx="3">
                  <c:v>7.0800875165661283</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(150)</c:v>
                </c:pt>
                <c:pt idx="1">
                  <c:v>Westmorland General Hospital Elective Surgical Hub (46)</c:v>
                </c:pt>
                <c:pt idx="2">
                  <c:v>Royal Lancaster Infirmary (61)</c:v>
                </c:pt>
                <c:pt idx="3">
                  <c:v>Furness General Hospital (43)</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(150)</c:v>
                </c:pt>
                <c:pt idx="1">
                  <c:v>Westmorland General Hospital Elective Surgical Hub (46)</c:v>
                </c:pt>
                <c:pt idx="2">
                  <c:v>Royal Lancaster Infirmary (61)</c:v>
                </c:pt>
                <c:pt idx="3">
                  <c:v>Furness General Hospital (43)</c:v>
                </c:pt>
                <c:pt idx="4">
                  <c:v>Westmorland General Hospital (-)</c:v>
                </c:pt>
                <c:pt idx="5">
                  <c:v>Millom Community Services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(150)</c:v>
                </c:pt>
                <c:pt idx="1">
                  <c:v>Westmorland General Hospital Elective Surgical Hub (46)</c:v>
                </c:pt>
                <c:pt idx="2">
                  <c:v>Royal Lancaster Infirmary (61)</c:v>
                </c:pt>
                <c:pt idx="3">
                  <c:v>Furness General Hospital (43)</c:v>
                </c:pt>
                <c:pt idx="4">
                  <c:v>Westmorland General Hospital (-)</c:v>
                </c:pt>
                <c:pt idx="5">
                  <c:v>Millom Community Services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2.6071651324494427</c:v>
                </c:pt>
                <c:pt idx="1">
                  <c:v>2.349402182836883</c:v>
                </c:pt>
                <c:pt idx="2">
                  <c:v>2.4512105645303919</c:v>
                </c:pt>
                <c:pt idx="3">
                  <c:v>2.9199124834338717</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(556)</c:v>
                </c:pt>
                <c:pt idx="1">
                  <c:v>Westmorland General Hospital Elective Surgical Hub (49)</c:v>
                </c:pt>
                <c:pt idx="2">
                  <c:v>Royal Lancaster Infirmary (308)</c:v>
                </c:pt>
                <c:pt idx="3">
                  <c:v>Furness General Hospital (192)</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(556)</c:v>
                </c:pt>
                <c:pt idx="1">
                  <c:v>Westmorland General Hospital Elective Surgical Hub (49)</c:v>
                </c:pt>
                <c:pt idx="2">
                  <c:v>Royal Lancaster Infirmary (308)</c:v>
                </c:pt>
                <c:pt idx="3">
                  <c:v>Furness General Hospital (192)</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(556)</c:v>
                </c:pt>
                <c:pt idx="1">
                  <c:v>Westmorland General Hospital Elective Surgical Hub (49)</c:v>
                </c:pt>
                <c:pt idx="2">
                  <c:v>Royal Lancaster Infirmary (308)</c:v>
                </c:pt>
                <c:pt idx="3">
                  <c:v>Furness General Hospital (192)</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(556)</c:v>
                </c:pt>
                <c:pt idx="1">
                  <c:v>Westmorland General Hospital Elective Surgical Hub (49)</c:v>
                </c:pt>
                <c:pt idx="2">
                  <c:v>Royal Lancaster Infirmary (308)</c:v>
                </c:pt>
                <c:pt idx="3">
                  <c:v>Furness General Hospital (192)</c:v>
                </c:pt>
                <c:pt idx="4">
                  <c:v>Westmorland General Hospital (-)</c:v>
                </c:pt>
                <c:pt idx="5">
                  <c:v>Millom Community Services (-)</c:v>
                </c:pt>
              </c:strCache>
            </c:strRef>
          </c:cat>
          <c:val>
            <c:numRef>
              <c:f>Sheet1!$G$2:$G$7</c:f>
              <c:numCache>
                <c:formatCode>0.0;;</c:formatCode>
                <c:ptCount val="6"/>
                <c:pt idx="0">
                  <c:v>6.7749839386276136</c:v>
                </c:pt>
                <c:pt idx="1">
                  <c:v>8.5999679069522053</c:v>
                </c:pt>
                <c:pt idx="2">
                  <c:v>6.0923200765508643</c:v>
                </c:pt>
                <c:pt idx="3">
                  <c:v>7.5053724347910951</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(556)</c:v>
                </c:pt>
                <c:pt idx="1">
                  <c:v>Westmorland General Hospital Elective Surgical Hub (49)</c:v>
                </c:pt>
                <c:pt idx="2">
                  <c:v>Royal Lancaster Infirmary (308)</c:v>
                </c:pt>
                <c:pt idx="3">
                  <c:v>Furness General Hospital (192)</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(556)</c:v>
                </c:pt>
                <c:pt idx="1">
                  <c:v>Westmorland General Hospital Elective Surgical Hub (49)</c:v>
                </c:pt>
                <c:pt idx="2">
                  <c:v>Royal Lancaster Infirmary (308)</c:v>
                </c:pt>
                <c:pt idx="3">
                  <c:v>Furness General Hospital (192)</c:v>
                </c:pt>
                <c:pt idx="4">
                  <c:v>Westmorland General Hospital (-)</c:v>
                </c:pt>
                <c:pt idx="5">
                  <c:v>Millom Community Services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(556)</c:v>
                </c:pt>
                <c:pt idx="1">
                  <c:v>Westmorland General Hospital Elective Surgical Hub (49)</c:v>
                </c:pt>
                <c:pt idx="2">
                  <c:v>Royal Lancaster Infirmary (308)</c:v>
                </c:pt>
                <c:pt idx="3">
                  <c:v>Furness General Hospital (192)</c:v>
                </c:pt>
                <c:pt idx="4">
                  <c:v>Westmorland General Hospital (-)</c:v>
                </c:pt>
                <c:pt idx="5">
                  <c:v>Millom Community Services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3.2250160613723864</c:v>
                </c:pt>
                <c:pt idx="1">
                  <c:v>1.4000320930477947</c:v>
                </c:pt>
                <c:pt idx="2">
                  <c:v>3.9076799234491357</c:v>
                </c:pt>
                <c:pt idx="3">
                  <c:v>2.4946275652089049</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(48)</c:v>
                </c:pt>
                <c:pt idx="2">
                  <c:v>Royal Lancaster Infirmary (313)</c:v>
                </c:pt>
                <c:pt idx="3">
                  <c:v>Furness General Hospital (192)</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(48)</c:v>
                </c:pt>
                <c:pt idx="2">
                  <c:v>Royal Lancaster Infirmary (313)</c:v>
                </c:pt>
                <c:pt idx="3">
                  <c:v>Furness General Hospital (192)</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(48)</c:v>
                </c:pt>
                <c:pt idx="2">
                  <c:v>Royal Lancaster Infirmary (313)</c:v>
                </c:pt>
                <c:pt idx="3">
                  <c:v>Furness General Hospital (192)</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(48)</c:v>
                </c:pt>
                <c:pt idx="2">
                  <c:v>Royal Lancaster Infirmary (313)</c:v>
                </c:pt>
                <c:pt idx="3">
                  <c:v>Furness General Hospital (192)</c:v>
                </c:pt>
                <c:pt idx="4">
                  <c:v>Westmorland General Hospital (-)</c:v>
                </c:pt>
                <c:pt idx="5">
                  <c:v>Millom Community Services (-)</c:v>
                </c:pt>
              </c:strCache>
            </c:strRef>
          </c:cat>
          <c:val>
            <c:numRef>
              <c:f>Sheet1!$G$2:$G$7</c:f>
              <c:numCache>
                <c:formatCode>0.0;;</c:formatCode>
                <c:ptCount val="6"/>
                <c:pt idx="0">
                  <c:v>8.467876306209245</c:v>
                </c:pt>
                <c:pt idx="1">
                  <c:v>0</c:v>
                </c:pt>
                <c:pt idx="2">
                  <c:v>8.1472624210294438</c:v>
                </c:pt>
                <c:pt idx="3">
                  <c:v>8.6931300040177746</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(48)</c:v>
                </c:pt>
                <c:pt idx="2">
                  <c:v>Royal Lancaster Infirmary (313)</c:v>
                </c:pt>
                <c:pt idx="3">
                  <c:v>Furness General Hospital (192)</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(48)</c:v>
                </c:pt>
                <c:pt idx="2">
                  <c:v>Royal Lancaster Infirmary (313)</c:v>
                </c:pt>
                <c:pt idx="3">
                  <c:v>Furness General Hospital (192)</c:v>
                </c:pt>
                <c:pt idx="4">
                  <c:v>Westmorland General Hospital (-)</c:v>
                </c:pt>
                <c:pt idx="5">
                  <c:v>Millom Community Services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(48)</c:v>
                </c:pt>
                <c:pt idx="2">
                  <c:v>Royal Lancaster Infirmary (313)</c:v>
                </c:pt>
                <c:pt idx="3">
                  <c:v>Furness General Hospital (192)</c:v>
                </c:pt>
                <c:pt idx="4">
                  <c:v>Westmorland General Hospital (-)</c:v>
                </c:pt>
                <c:pt idx="5">
                  <c:v>Millom Community Services (-)</c:v>
                </c:pt>
              </c:strCache>
            </c:strRef>
          </c:cat>
          <c:val>
            <c:numRef>
              <c:f>Sheet1!$J$2:$J$7</c:f>
              <c:numCache>
                <c:formatCode>0.0;;</c:formatCode>
                <c:ptCount val="6"/>
                <c:pt idx="0">
                  <c:v>0</c:v>
                </c:pt>
                <c:pt idx="1">
                  <c:v>9.6630447461363929</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1.532123693790755</c:v>
                </c:pt>
                <c:pt idx="1">
                  <c:v>0.33695525386360714</c:v>
                </c:pt>
                <c:pt idx="2">
                  <c:v>1.8527375789705562</c:v>
                </c:pt>
                <c:pt idx="3">
                  <c:v>1.3068699959822254</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(48)</c:v>
                </c:pt>
                <c:pt idx="2">
                  <c:v>Royal Lancaster Infirmary (313)</c:v>
                </c:pt>
                <c:pt idx="3">
                  <c:v>Furness General Hospital (192)</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(48)</c:v>
                </c:pt>
                <c:pt idx="2">
                  <c:v>Royal Lancaster Infirmary (313)</c:v>
                </c:pt>
                <c:pt idx="3">
                  <c:v>Furness General Hospital (192)</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(48)</c:v>
                </c:pt>
                <c:pt idx="2">
                  <c:v>Royal Lancaster Infirmary (313)</c:v>
                </c:pt>
                <c:pt idx="3">
                  <c:v>Furness General Hospital (192)</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(48)</c:v>
                </c:pt>
                <c:pt idx="2">
                  <c:v>Royal Lancaster Infirmary (313)</c:v>
                </c:pt>
                <c:pt idx="3">
                  <c:v>Furness General Hospital (192)</c:v>
                </c:pt>
                <c:pt idx="4">
                  <c:v>Westmorland General Hospital (-)</c:v>
                </c:pt>
                <c:pt idx="5">
                  <c:v>Millom Community Services (-)</c:v>
                </c:pt>
              </c:strCache>
            </c:strRef>
          </c:cat>
          <c:val>
            <c:numRef>
              <c:f>Sheet1!$G$2:$G$7</c:f>
              <c:numCache>
                <c:formatCode>0.0;;</c:formatCode>
                <c:ptCount val="6"/>
                <c:pt idx="0">
                  <c:v>6.6744584295032174</c:v>
                </c:pt>
                <c:pt idx="1">
                  <c:v>0</c:v>
                </c:pt>
                <c:pt idx="2">
                  <c:v>5.9625827349147142</c:v>
                </c:pt>
                <c:pt idx="3">
                  <c:v>7.1901572746464666</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(48)</c:v>
                </c:pt>
                <c:pt idx="2">
                  <c:v>Royal Lancaster Infirmary (313)</c:v>
                </c:pt>
                <c:pt idx="3">
                  <c:v>Furness General Hospital (192)</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(48)</c:v>
                </c:pt>
                <c:pt idx="2">
                  <c:v>Royal Lancaster Infirmary (313)</c:v>
                </c:pt>
                <c:pt idx="3">
                  <c:v>Furness General Hospital (192)</c:v>
                </c:pt>
                <c:pt idx="4">
                  <c:v>Westmorland General Hospital (-)</c:v>
                </c:pt>
                <c:pt idx="5">
                  <c:v>Millom Community Services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(48)</c:v>
                </c:pt>
                <c:pt idx="2">
                  <c:v>Royal Lancaster Infirmary (313)</c:v>
                </c:pt>
                <c:pt idx="3">
                  <c:v>Furness General Hospital (192)</c:v>
                </c:pt>
                <c:pt idx="4">
                  <c:v>Westmorland General Hospital (-)</c:v>
                </c:pt>
                <c:pt idx="5">
                  <c:v>Millom Community Services (-)</c:v>
                </c:pt>
              </c:strCache>
            </c:strRef>
          </c:cat>
          <c:val>
            <c:numRef>
              <c:f>Sheet1!$J$2:$J$7</c:f>
              <c:numCache>
                <c:formatCode>0.0;;</c:formatCode>
                <c:ptCount val="6"/>
                <c:pt idx="0">
                  <c:v>0</c:v>
                </c:pt>
                <c:pt idx="1">
                  <c:v>9.5506480660289004</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3.3255415704967826</c:v>
                </c:pt>
                <c:pt idx="1">
                  <c:v>0.44935193397109963</c:v>
                </c:pt>
                <c:pt idx="2">
                  <c:v>4.0374172650852858</c:v>
                </c:pt>
                <c:pt idx="3">
                  <c:v>2.8098427253535334</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(48)</c:v>
                </c:pt>
                <c:pt idx="2">
                  <c:v>Royal Lancaster Infirmary (313)</c:v>
                </c:pt>
                <c:pt idx="3">
                  <c:v>Furness General Hospital (192)</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(48)</c:v>
                </c:pt>
                <c:pt idx="2">
                  <c:v>Royal Lancaster Infirmary (313)</c:v>
                </c:pt>
                <c:pt idx="3">
                  <c:v>Furness General Hospital (192)</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(48)</c:v>
                </c:pt>
                <c:pt idx="2">
                  <c:v>Royal Lancaster Infirmary (313)</c:v>
                </c:pt>
                <c:pt idx="3">
                  <c:v>Furness General Hospital (192)</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(48)</c:v>
                </c:pt>
                <c:pt idx="2">
                  <c:v>Royal Lancaster Infirmary (313)</c:v>
                </c:pt>
                <c:pt idx="3">
                  <c:v>Furness General Hospital (192)</c:v>
                </c:pt>
                <c:pt idx="4">
                  <c:v>Westmorland General Hospital (-)</c:v>
                </c:pt>
                <c:pt idx="5">
                  <c:v>Millom Community Services (-)</c:v>
                </c:pt>
              </c:strCache>
            </c:strRef>
          </c:cat>
          <c:val>
            <c:numRef>
              <c:f>Sheet1!$G$2:$G$7</c:f>
              <c:numCache>
                <c:formatCode>0.0;;</c:formatCode>
                <c:ptCount val="6"/>
                <c:pt idx="0">
                  <c:v>8.5872898051510518</c:v>
                </c:pt>
                <c:pt idx="1">
                  <c:v>0</c:v>
                </c:pt>
                <c:pt idx="2">
                  <c:v>8.2611578460332939</c:v>
                </c:pt>
                <c:pt idx="3">
                  <c:v>8.8721086866394661</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(48)</c:v>
                </c:pt>
                <c:pt idx="2">
                  <c:v>Royal Lancaster Infirmary (313)</c:v>
                </c:pt>
                <c:pt idx="3">
                  <c:v>Furness General Hospital (192)</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(48)</c:v>
                </c:pt>
                <c:pt idx="2">
                  <c:v>Royal Lancaster Infirmary (313)</c:v>
                </c:pt>
                <c:pt idx="3">
                  <c:v>Furness General Hospital (192)</c:v>
                </c:pt>
                <c:pt idx="4">
                  <c:v>Westmorland General Hospital (-)</c:v>
                </c:pt>
                <c:pt idx="5">
                  <c:v>Millom Community Services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(48)</c:v>
                </c:pt>
                <c:pt idx="2">
                  <c:v>Royal Lancaster Infirmary (313)</c:v>
                </c:pt>
                <c:pt idx="3">
                  <c:v>Furness General Hospital (192)</c:v>
                </c:pt>
                <c:pt idx="4">
                  <c:v>Westmorland General Hospital (-)</c:v>
                </c:pt>
                <c:pt idx="5">
                  <c:v>Millom Community Services (-)</c:v>
                </c:pt>
              </c:strCache>
            </c:strRef>
          </c:cat>
          <c:val>
            <c:numRef>
              <c:f>Sheet1!$J$2:$J$7</c:f>
              <c:numCache>
                <c:formatCode>0.0;;</c:formatCode>
                <c:ptCount val="6"/>
                <c:pt idx="0">
                  <c:v>0</c:v>
                </c:pt>
                <c:pt idx="1">
                  <c:v>9.8386136578337737</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1.4127101948489482</c:v>
                </c:pt>
                <c:pt idx="1">
                  <c:v>0.16138634216622627</c:v>
                </c:pt>
                <c:pt idx="2">
                  <c:v>1.7388421539667061</c:v>
                </c:pt>
                <c:pt idx="3">
                  <c:v>1.1278913133605339</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(48)</c:v>
                </c:pt>
                <c:pt idx="2">
                  <c:v>Royal Lancaster Infirmary (313)</c:v>
                </c:pt>
                <c:pt idx="3">
                  <c:v>Furness General Hospital (192)</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(48)</c:v>
                </c:pt>
                <c:pt idx="2">
                  <c:v>Royal Lancaster Infirmary (313)</c:v>
                </c:pt>
                <c:pt idx="3">
                  <c:v>Furness General Hospital (192)</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(48)</c:v>
                </c:pt>
                <c:pt idx="2">
                  <c:v>Royal Lancaster Infirmary (313)</c:v>
                </c:pt>
                <c:pt idx="3">
                  <c:v>Furness General Hospital (192)</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(48)</c:v>
                </c:pt>
                <c:pt idx="2">
                  <c:v>Royal Lancaster Infirmary (313)</c:v>
                </c:pt>
                <c:pt idx="3">
                  <c:v>Furness General Hospital (192)</c:v>
                </c:pt>
                <c:pt idx="4">
                  <c:v>Westmorland General Hospital (-)</c:v>
                </c:pt>
                <c:pt idx="5">
                  <c:v>Millom Community Services (-)</c:v>
                </c:pt>
              </c:strCache>
            </c:strRef>
          </c:cat>
          <c:val>
            <c:numRef>
              <c:f>Sheet1!$G$2:$G$7</c:f>
              <c:numCache>
                <c:formatCode>0.0;;</c:formatCode>
                <c:ptCount val="6"/>
                <c:pt idx="0">
                  <c:v>9.3652037228773164</c:v>
                </c:pt>
                <c:pt idx="1">
                  <c:v>0</c:v>
                </c:pt>
                <c:pt idx="2">
                  <c:v>9.2541984562634916</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(48)</c:v>
                </c:pt>
                <c:pt idx="2">
                  <c:v>Royal Lancaster Infirmary (313)</c:v>
                </c:pt>
                <c:pt idx="3">
                  <c:v>Furness General Hospital (192)</c:v>
                </c:pt>
                <c:pt idx="4">
                  <c:v>Westmorland General Hospital (-)</c:v>
                </c:pt>
                <c:pt idx="5">
                  <c:v>Millom Community Services (-)</c:v>
                </c:pt>
              </c:strCache>
            </c:strRef>
          </c:cat>
          <c:val>
            <c:numRef>
              <c:f>Sheet1!$H$2:$H$7</c:f>
              <c:numCache>
                <c:formatCode>0.0;;</c:formatCode>
                <c:ptCount val="6"/>
                <c:pt idx="0">
                  <c:v>0</c:v>
                </c:pt>
                <c:pt idx="1">
                  <c:v>0</c:v>
                </c:pt>
                <c:pt idx="2">
                  <c:v>0</c:v>
                </c:pt>
                <c:pt idx="3">
                  <c:v>9.4706870525833509</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(48)</c:v>
                </c:pt>
                <c:pt idx="2">
                  <c:v>Royal Lancaster Infirmary (313)</c:v>
                </c:pt>
                <c:pt idx="3">
                  <c:v>Furness General Hospital (192)</c:v>
                </c:pt>
                <c:pt idx="4">
                  <c:v>Westmorland General Hospital (-)</c:v>
                </c:pt>
                <c:pt idx="5">
                  <c:v>Millom Community Services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(48)</c:v>
                </c:pt>
                <c:pt idx="2">
                  <c:v>Royal Lancaster Infirmary (313)</c:v>
                </c:pt>
                <c:pt idx="3">
                  <c:v>Furness General Hospital (192)</c:v>
                </c:pt>
                <c:pt idx="4">
                  <c:v>Westmorland General Hospital (-)</c:v>
                </c:pt>
                <c:pt idx="5">
                  <c:v>Millom Community Services (-)</c:v>
                </c:pt>
              </c:strCache>
            </c:strRef>
          </c:cat>
          <c:val>
            <c:numRef>
              <c:f>Sheet1!$J$2:$J$7</c:f>
              <c:numCache>
                <c:formatCode>0.0;;</c:formatCode>
                <c:ptCount val="6"/>
                <c:pt idx="0">
                  <c:v>0</c:v>
                </c:pt>
                <c:pt idx="1">
                  <c:v>9.8560172040975633</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0.63479627712268361</c:v>
                </c:pt>
                <c:pt idx="1">
                  <c:v>0.14398279590243668</c:v>
                </c:pt>
                <c:pt idx="2">
                  <c:v>0.74580154373650842</c:v>
                </c:pt>
                <c:pt idx="3">
                  <c:v>0.52931294741664914</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(48)</c:v>
                </c:pt>
                <c:pt idx="2">
                  <c:v>Royal Lancaster Infirmary (313)</c:v>
                </c:pt>
                <c:pt idx="3">
                  <c:v>Furness General Hospital (192)</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(48)</c:v>
                </c:pt>
                <c:pt idx="2">
                  <c:v>Royal Lancaster Infirmary (313)</c:v>
                </c:pt>
                <c:pt idx="3">
                  <c:v>Furness General Hospital (192)</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(48)</c:v>
                </c:pt>
                <c:pt idx="2">
                  <c:v>Royal Lancaster Infirmary (313)</c:v>
                </c:pt>
                <c:pt idx="3">
                  <c:v>Furness General Hospital (192)</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(48)</c:v>
                </c:pt>
                <c:pt idx="2">
                  <c:v>Royal Lancaster Infirmary (313)</c:v>
                </c:pt>
                <c:pt idx="3">
                  <c:v>Furness General Hospital (192)</c:v>
                </c:pt>
                <c:pt idx="4">
                  <c:v>Westmorland General Hospital (-)</c:v>
                </c:pt>
                <c:pt idx="5">
                  <c:v>Millom Community Services (-)</c:v>
                </c:pt>
              </c:strCache>
            </c:strRef>
          </c:cat>
          <c:val>
            <c:numRef>
              <c:f>Sheet1!$G$2:$G$7</c:f>
              <c:numCache>
                <c:formatCode>0.0;;</c:formatCode>
                <c:ptCount val="6"/>
                <c:pt idx="0">
                  <c:v>4.2675833950296589</c:v>
                </c:pt>
                <c:pt idx="1">
                  <c:v>5.7373542111601727</c:v>
                </c:pt>
                <c:pt idx="2">
                  <c:v>3.7506533007758889</c:v>
                </c:pt>
                <c:pt idx="3">
                  <c:v>4.5663226155002246</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(48)</c:v>
                </c:pt>
                <c:pt idx="2">
                  <c:v>Royal Lancaster Infirmary (313)</c:v>
                </c:pt>
                <c:pt idx="3">
                  <c:v>Furness General Hospital (192)</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(48)</c:v>
                </c:pt>
                <c:pt idx="2">
                  <c:v>Royal Lancaster Infirmary (313)</c:v>
                </c:pt>
                <c:pt idx="3">
                  <c:v>Furness General Hospital (192)</c:v>
                </c:pt>
                <c:pt idx="4">
                  <c:v>Westmorland General Hospital (-)</c:v>
                </c:pt>
                <c:pt idx="5">
                  <c:v>Millom Community Services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(48)</c:v>
                </c:pt>
                <c:pt idx="2">
                  <c:v>Royal Lancaster Infirmary (313)</c:v>
                </c:pt>
                <c:pt idx="3">
                  <c:v>Furness General Hospital (192)</c:v>
                </c:pt>
                <c:pt idx="4">
                  <c:v>Westmorland General Hospital (-)</c:v>
                </c:pt>
                <c:pt idx="5">
                  <c:v>Millom Community Services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5.7324166049703411</c:v>
                </c:pt>
                <c:pt idx="1">
                  <c:v>4.2626457888398273</c:v>
                </c:pt>
                <c:pt idx="2">
                  <c:v>6.2493466992241107</c:v>
                </c:pt>
                <c:pt idx="3">
                  <c:v>5.4336773844997754</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(49)</c:v>
                </c:pt>
                <c:pt idx="2">
                  <c:v>Royal Lancaster Infirmary (309)</c:v>
                </c:pt>
                <c:pt idx="3">
                  <c:v>Furness General Hospital (193)</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(49)</c:v>
                </c:pt>
                <c:pt idx="2">
                  <c:v>Royal Lancaster Infirmary (309)</c:v>
                </c:pt>
                <c:pt idx="3">
                  <c:v>Furness General Hospital (193)</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(49)</c:v>
                </c:pt>
                <c:pt idx="2">
                  <c:v>Royal Lancaster Infirmary (309)</c:v>
                </c:pt>
                <c:pt idx="3">
                  <c:v>Furness General Hospital (193)</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(49)</c:v>
                </c:pt>
                <c:pt idx="2">
                  <c:v>Royal Lancaster Infirmary (309)</c:v>
                </c:pt>
                <c:pt idx="3">
                  <c:v>Furness General Hospital (193)</c:v>
                </c:pt>
                <c:pt idx="4">
                  <c:v>Westmorland General Hospital (-)</c:v>
                </c:pt>
                <c:pt idx="5">
                  <c:v>Millom Community Services (-)</c:v>
                </c:pt>
              </c:strCache>
            </c:strRef>
          </c:cat>
          <c:val>
            <c:numRef>
              <c:f>Sheet1!$G$2:$G$7</c:f>
              <c:numCache>
                <c:formatCode>0.0;;</c:formatCode>
                <c:ptCount val="6"/>
                <c:pt idx="0">
                  <c:v>9.0500778774168005</c:v>
                </c:pt>
                <c:pt idx="1">
                  <c:v>0</c:v>
                </c:pt>
                <c:pt idx="2">
                  <c:v>8.9536915636776975</c:v>
                </c:pt>
                <c:pt idx="3">
                  <c:v>9.0314005078720339</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(49)</c:v>
                </c:pt>
                <c:pt idx="2">
                  <c:v>Royal Lancaster Infirmary (309)</c:v>
                </c:pt>
                <c:pt idx="3">
                  <c:v>Furness General Hospital (193)</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(49)</c:v>
                </c:pt>
                <c:pt idx="2">
                  <c:v>Royal Lancaster Infirmary (309)</c:v>
                </c:pt>
                <c:pt idx="3">
                  <c:v>Furness General Hospital (193)</c:v>
                </c:pt>
                <c:pt idx="4">
                  <c:v>Westmorland General Hospital (-)</c:v>
                </c:pt>
                <c:pt idx="5">
                  <c:v>Millom Community Services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(49)</c:v>
                </c:pt>
                <c:pt idx="2">
                  <c:v>Royal Lancaster Infirmary (309)</c:v>
                </c:pt>
                <c:pt idx="3">
                  <c:v>Furness General Hospital (193)</c:v>
                </c:pt>
                <c:pt idx="4">
                  <c:v>Westmorland General Hospital (-)</c:v>
                </c:pt>
                <c:pt idx="5">
                  <c:v>Millom Community Services (-)</c:v>
                </c:pt>
              </c:strCache>
            </c:strRef>
          </c:cat>
          <c:val>
            <c:numRef>
              <c:f>Sheet1!$J$2:$J$7</c:f>
              <c:numCache>
                <c:formatCode>0.0;;</c:formatCode>
                <c:ptCount val="6"/>
                <c:pt idx="0">
                  <c:v>0</c:v>
                </c:pt>
                <c:pt idx="1">
                  <c:v>9.8182068705443157</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0.94992212258319952</c:v>
                </c:pt>
                <c:pt idx="1">
                  <c:v>0.18179312945568427</c:v>
                </c:pt>
                <c:pt idx="2">
                  <c:v>1.0463084363223025</c:v>
                </c:pt>
                <c:pt idx="3">
                  <c:v>0.96859949212796614</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(420)</c:v>
                </c:pt>
                <c:pt idx="1">
                  <c:v>Westmorland General Hospital Elective Surgical Hub (34)</c:v>
                </c:pt>
                <c:pt idx="2">
                  <c:v>Royal Lancaster Infirmary (233)</c:v>
                </c:pt>
                <c:pt idx="3">
                  <c:v>Furness General Hospital (148)</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(420)</c:v>
                </c:pt>
                <c:pt idx="1">
                  <c:v>Westmorland General Hospital Elective Surgical Hub (34)</c:v>
                </c:pt>
                <c:pt idx="2">
                  <c:v>Royal Lancaster Infirmary (233)</c:v>
                </c:pt>
                <c:pt idx="3">
                  <c:v>Furness General Hospital (148)</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(420)</c:v>
                </c:pt>
                <c:pt idx="1">
                  <c:v>Westmorland General Hospital Elective Surgical Hub (34)</c:v>
                </c:pt>
                <c:pt idx="2">
                  <c:v>Royal Lancaster Infirmary (233)</c:v>
                </c:pt>
                <c:pt idx="3">
                  <c:v>Furness General Hospital (148)</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(420)</c:v>
                </c:pt>
                <c:pt idx="1">
                  <c:v>Westmorland General Hospital Elective Surgical Hub (34)</c:v>
                </c:pt>
                <c:pt idx="2">
                  <c:v>Royal Lancaster Infirmary (233)</c:v>
                </c:pt>
                <c:pt idx="3">
                  <c:v>Furness General Hospital (148)</c:v>
                </c:pt>
                <c:pt idx="4">
                  <c:v>Westmorland General Hospital (-)</c:v>
                </c:pt>
                <c:pt idx="5">
                  <c:v>Millom Community Services (-)</c:v>
                </c:pt>
              </c:strCache>
            </c:strRef>
          </c:cat>
          <c:val>
            <c:numRef>
              <c:f>Sheet1!$G$2:$G$7</c:f>
              <c:numCache>
                <c:formatCode>0.0;;</c:formatCode>
                <c:ptCount val="6"/>
                <c:pt idx="0">
                  <c:v>8.5493530787541605</c:v>
                </c:pt>
                <c:pt idx="1">
                  <c:v>0</c:v>
                </c:pt>
                <c:pt idx="2">
                  <c:v>8.2634374056606479</c:v>
                </c:pt>
                <c:pt idx="3">
                  <c:v>8.8255803068091563</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(420)</c:v>
                </c:pt>
                <c:pt idx="1">
                  <c:v>Westmorland General Hospital Elective Surgical Hub (34)</c:v>
                </c:pt>
                <c:pt idx="2">
                  <c:v>Royal Lancaster Infirmary (233)</c:v>
                </c:pt>
                <c:pt idx="3">
                  <c:v>Furness General Hospital (148)</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(420)</c:v>
                </c:pt>
                <c:pt idx="1">
                  <c:v>Westmorland General Hospital Elective Surgical Hub (34)</c:v>
                </c:pt>
                <c:pt idx="2">
                  <c:v>Royal Lancaster Infirmary (233)</c:v>
                </c:pt>
                <c:pt idx="3">
                  <c:v>Furness General Hospital (148)</c:v>
                </c:pt>
                <c:pt idx="4">
                  <c:v>Westmorland General Hospital (-)</c:v>
                </c:pt>
                <c:pt idx="5">
                  <c:v>Millom Community Services (-)</c:v>
                </c:pt>
              </c:strCache>
            </c:strRef>
          </c:cat>
          <c:val>
            <c:numRef>
              <c:f>Sheet1!$I$2:$I$7</c:f>
              <c:numCache>
                <c:formatCode>0.0;;</c:formatCode>
                <c:ptCount val="6"/>
                <c:pt idx="0">
                  <c:v>0</c:v>
                </c:pt>
                <c:pt idx="1">
                  <c:v>9.5113904579421789</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(420)</c:v>
                </c:pt>
                <c:pt idx="1">
                  <c:v>Westmorland General Hospital Elective Surgical Hub (34)</c:v>
                </c:pt>
                <c:pt idx="2">
                  <c:v>Royal Lancaster Infirmary (233)</c:v>
                </c:pt>
                <c:pt idx="3">
                  <c:v>Furness General Hospital (148)</c:v>
                </c:pt>
                <c:pt idx="4">
                  <c:v>Westmorland General Hospital (-)</c:v>
                </c:pt>
                <c:pt idx="5">
                  <c:v>Millom Community Services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1.4506469212458395</c:v>
                </c:pt>
                <c:pt idx="1">
                  <c:v>0.48860954205782114</c:v>
                </c:pt>
                <c:pt idx="2">
                  <c:v>1.7365625943393521</c:v>
                </c:pt>
                <c:pt idx="3">
                  <c:v>1.1744196931908437</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(306)</c:v>
                </c:pt>
                <c:pt idx="1">
                  <c:v>Westmorland General Hospital Elective Surgical Hub (33)</c:v>
                </c:pt>
                <c:pt idx="2">
                  <c:v>Royal Lancaster Infirmary (157)</c:v>
                </c:pt>
                <c:pt idx="3">
                  <c:v>Furness General Hospital (113)</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(306)</c:v>
                </c:pt>
                <c:pt idx="1">
                  <c:v>Westmorland General Hospital Elective Surgical Hub (33)</c:v>
                </c:pt>
                <c:pt idx="2">
                  <c:v>Royal Lancaster Infirmary (157)</c:v>
                </c:pt>
                <c:pt idx="3">
                  <c:v>Furness General Hospital (113)</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(306)</c:v>
                </c:pt>
                <c:pt idx="1">
                  <c:v>Westmorland General Hospital Elective Surgical Hub (33)</c:v>
                </c:pt>
                <c:pt idx="2">
                  <c:v>Royal Lancaster Infirmary (157)</c:v>
                </c:pt>
                <c:pt idx="3">
                  <c:v>Furness General Hospital (113)</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(306)</c:v>
                </c:pt>
                <c:pt idx="1">
                  <c:v>Westmorland General Hospital Elective Surgical Hub (33)</c:v>
                </c:pt>
                <c:pt idx="2">
                  <c:v>Royal Lancaster Infirmary (157)</c:v>
                </c:pt>
                <c:pt idx="3">
                  <c:v>Furness General Hospital (113)</c:v>
                </c:pt>
                <c:pt idx="4">
                  <c:v>Westmorland General Hospital (-)</c:v>
                </c:pt>
                <c:pt idx="5">
                  <c:v>Millom Community Services (-)</c:v>
                </c:pt>
              </c:strCache>
            </c:strRef>
          </c:cat>
          <c:val>
            <c:numRef>
              <c:f>Sheet1!$G$2:$G$7</c:f>
              <c:numCache>
                <c:formatCode>0.0;;</c:formatCode>
                <c:ptCount val="6"/>
                <c:pt idx="0">
                  <c:v>8.2739553024221681</c:v>
                </c:pt>
                <c:pt idx="1">
                  <c:v>0</c:v>
                </c:pt>
                <c:pt idx="2">
                  <c:v>8.2197701821217919</c:v>
                </c:pt>
                <c:pt idx="3">
                  <c:v>8.2680646149187957</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(306)</c:v>
                </c:pt>
                <c:pt idx="1">
                  <c:v>Westmorland General Hospital Elective Surgical Hub (33)</c:v>
                </c:pt>
                <c:pt idx="2">
                  <c:v>Royal Lancaster Infirmary (157)</c:v>
                </c:pt>
                <c:pt idx="3">
                  <c:v>Furness General Hospital (113)</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(306)</c:v>
                </c:pt>
                <c:pt idx="1">
                  <c:v>Westmorland General Hospital Elective Surgical Hub (33)</c:v>
                </c:pt>
                <c:pt idx="2">
                  <c:v>Royal Lancaster Infirmary (157)</c:v>
                </c:pt>
                <c:pt idx="3">
                  <c:v>Furness General Hospital (113)</c:v>
                </c:pt>
                <c:pt idx="4">
                  <c:v>Westmorland General Hospital (-)</c:v>
                </c:pt>
                <c:pt idx="5">
                  <c:v>Millom Community Services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(306)</c:v>
                </c:pt>
                <c:pt idx="1">
                  <c:v>Westmorland General Hospital Elective Surgical Hub (33)</c:v>
                </c:pt>
                <c:pt idx="2">
                  <c:v>Royal Lancaster Infirmary (157)</c:v>
                </c:pt>
                <c:pt idx="3">
                  <c:v>Furness General Hospital (113)</c:v>
                </c:pt>
                <c:pt idx="4">
                  <c:v>Westmorland General Hospital (-)</c:v>
                </c:pt>
                <c:pt idx="5">
                  <c:v>Millom Community Services (-)</c:v>
                </c:pt>
              </c:strCache>
            </c:strRef>
          </c:cat>
          <c:val>
            <c:numRef>
              <c:f>Sheet1!$J$2:$J$7</c:f>
              <c:numCache>
                <c:formatCode>0.0;;</c:formatCode>
                <c:ptCount val="6"/>
                <c:pt idx="0">
                  <c:v>0</c:v>
                </c:pt>
                <c:pt idx="1">
                  <c:v>9.8538729331755732</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1.7260446975778319</c:v>
                </c:pt>
                <c:pt idx="1">
                  <c:v>0.14612706682442678</c:v>
                </c:pt>
                <c:pt idx="2">
                  <c:v>1.7802298178782081</c:v>
                </c:pt>
                <c:pt idx="3">
                  <c:v>1.7319353850812043</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(205)</c:v>
                </c:pt>
                <c:pt idx="1">
                  <c:v>Westmorland General Hospital Elective Surgical Hub (-)</c:v>
                </c:pt>
                <c:pt idx="2">
                  <c:v>Royal Lancaster Infirmary (122)</c:v>
                </c:pt>
                <c:pt idx="3">
                  <c:v>Furness General Hospital (62)</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(205)</c:v>
                </c:pt>
                <c:pt idx="1">
                  <c:v>Westmorland General Hospital Elective Surgical Hub (-)</c:v>
                </c:pt>
                <c:pt idx="2">
                  <c:v>Royal Lancaster Infirmary (122)</c:v>
                </c:pt>
                <c:pt idx="3">
                  <c:v>Furness General Hospital (62)</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(205)</c:v>
                </c:pt>
                <c:pt idx="1">
                  <c:v>Westmorland General Hospital Elective Surgical Hub (-)</c:v>
                </c:pt>
                <c:pt idx="2">
                  <c:v>Royal Lancaster Infirmary (122)</c:v>
                </c:pt>
                <c:pt idx="3">
                  <c:v>Furness General Hospital (62)</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(205)</c:v>
                </c:pt>
                <c:pt idx="1">
                  <c:v>Westmorland General Hospital Elective Surgical Hub (-)</c:v>
                </c:pt>
                <c:pt idx="2">
                  <c:v>Royal Lancaster Infirmary (122)</c:v>
                </c:pt>
                <c:pt idx="3">
                  <c:v>Furness General Hospital (62)</c:v>
                </c:pt>
                <c:pt idx="4">
                  <c:v>Westmorland General Hospital (-)</c:v>
                </c:pt>
                <c:pt idx="5">
                  <c:v>Millom Community Services (-)</c:v>
                </c:pt>
              </c:strCache>
            </c:strRef>
          </c:cat>
          <c:val>
            <c:numRef>
              <c:f>Sheet1!$G$2:$G$7</c:f>
              <c:numCache>
                <c:formatCode>0.0;;</c:formatCode>
                <c:ptCount val="6"/>
                <c:pt idx="0">
                  <c:v>8.0191669097546132</c:v>
                </c:pt>
                <c:pt idx="1">
                  <c:v>0</c:v>
                </c:pt>
                <c:pt idx="2">
                  <c:v>7.9459665549872991</c:v>
                </c:pt>
                <c:pt idx="3">
                  <c:v>8.0285213507267468</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(205)</c:v>
                </c:pt>
                <c:pt idx="1">
                  <c:v>Westmorland General Hospital Elective Surgical Hub (-)</c:v>
                </c:pt>
                <c:pt idx="2">
                  <c:v>Royal Lancaster Infirmary (122)</c:v>
                </c:pt>
                <c:pt idx="3">
                  <c:v>Furness General Hospital (62)</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(205)</c:v>
                </c:pt>
                <c:pt idx="1">
                  <c:v>Westmorland General Hospital Elective Surgical Hub (-)</c:v>
                </c:pt>
                <c:pt idx="2">
                  <c:v>Royal Lancaster Infirmary (122)</c:v>
                </c:pt>
                <c:pt idx="3">
                  <c:v>Furness General Hospital (62)</c:v>
                </c:pt>
                <c:pt idx="4">
                  <c:v>Westmorland General Hospital (-)</c:v>
                </c:pt>
                <c:pt idx="5">
                  <c:v>Millom Community Services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(205)</c:v>
                </c:pt>
                <c:pt idx="1">
                  <c:v>Westmorland General Hospital Elective Surgical Hub (-)</c:v>
                </c:pt>
                <c:pt idx="2">
                  <c:v>Royal Lancaster Infirmary (122)</c:v>
                </c:pt>
                <c:pt idx="3">
                  <c:v>Furness General Hospital (62)</c:v>
                </c:pt>
                <c:pt idx="4">
                  <c:v>Westmorland General Hospital (-)</c:v>
                </c:pt>
                <c:pt idx="5">
                  <c:v>Millom Community Services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1.9808330902453868</c:v>
                </c:pt>
                <c:pt idx="1">
                  <c:v>0</c:v>
                </c:pt>
                <c:pt idx="2">
                  <c:v>2.0540334450127009</c:v>
                </c:pt>
                <c:pt idx="3">
                  <c:v>1.9714786492732532</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(228)</c:v>
                </c:pt>
                <c:pt idx="1">
                  <c:v>Westmorland General Hospital Elective Surgical Hub (-)</c:v>
                </c:pt>
                <c:pt idx="2">
                  <c:v>Royal Lancaster Infirmary (129)</c:v>
                </c:pt>
                <c:pt idx="3">
                  <c:v>Furness General Hospital (84)</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(228)</c:v>
                </c:pt>
                <c:pt idx="1">
                  <c:v>Westmorland General Hospital Elective Surgical Hub (-)</c:v>
                </c:pt>
                <c:pt idx="2">
                  <c:v>Royal Lancaster Infirmary (129)</c:v>
                </c:pt>
                <c:pt idx="3">
                  <c:v>Furness General Hospital (84)</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(228)</c:v>
                </c:pt>
                <c:pt idx="1">
                  <c:v>Westmorland General Hospital Elective Surgical Hub (-)</c:v>
                </c:pt>
                <c:pt idx="2">
                  <c:v>Royal Lancaster Infirmary (129)</c:v>
                </c:pt>
                <c:pt idx="3">
                  <c:v>Furness General Hospital (84)</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(228)</c:v>
                </c:pt>
                <c:pt idx="1">
                  <c:v>Westmorland General Hospital Elective Surgical Hub (-)</c:v>
                </c:pt>
                <c:pt idx="2">
                  <c:v>Royal Lancaster Infirmary (129)</c:v>
                </c:pt>
                <c:pt idx="3">
                  <c:v>Furness General Hospital (84)</c:v>
                </c:pt>
                <c:pt idx="4">
                  <c:v>Westmorland General Hospital (-)</c:v>
                </c:pt>
                <c:pt idx="5">
                  <c:v>Millom Community Services (-)</c:v>
                </c:pt>
              </c:strCache>
            </c:strRef>
          </c:cat>
          <c:val>
            <c:numRef>
              <c:f>Sheet1!$G$2:$G$7</c:f>
              <c:numCache>
                <c:formatCode>0.0;;</c:formatCode>
                <c:ptCount val="6"/>
                <c:pt idx="0">
                  <c:v>6.1458221079257687</c:v>
                </c:pt>
                <c:pt idx="1">
                  <c:v>0</c:v>
                </c:pt>
                <c:pt idx="2">
                  <c:v>5.6981189311788301</c:v>
                </c:pt>
                <c:pt idx="3">
                  <c:v>6.3312556860982356</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(228)</c:v>
                </c:pt>
                <c:pt idx="1">
                  <c:v>Westmorland General Hospital Elective Surgical Hub (-)</c:v>
                </c:pt>
                <c:pt idx="2">
                  <c:v>Royal Lancaster Infirmary (129)</c:v>
                </c:pt>
                <c:pt idx="3">
                  <c:v>Furness General Hospital (84)</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(228)</c:v>
                </c:pt>
                <c:pt idx="1">
                  <c:v>Westmorland General Hospital Elective Surgical Hub (-)</c:v>
                </c:pt>
                <c:pt idx="2">
                  <c:v>Royal Lancaster Infirmary (129)</c:v>
                </c:pt>
                <c:pt idx="3">
                  <c:v>Furness General Hospital (84)</c:v>
                </c:pt>
                <c:pt idx="4">
                  <c:v>Westmorland General Hospital (-)</c:v>
                </c:pt>
                <c:pt idx="5">
                  <c:v>Millom Community Services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(228)</c:v>
                </c:pt>
                <c:pt idx="1">
                  <c:v>Westmorland General Hospital Elective Surgical Hub (-)</c:v>
                </c:pt>
                <c:pt idx="2">
                  <c:v>Royal Lancaster Infirmary (129)</c:v>
                </c:pt>
                <c:pt idx="3">
                  <c:v>Furness General Hospital (84)</c:v>
                </c:pt>
                <c:pt idx="4">
                  <c:v>Westmorland General Hospital (-)</c:v>
                </c:pt>
                <c:pt idx="5">
                  <c:v>Millom Community Services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3.8541778920742313</c:v>
                </c:pt>
                <c:pt idx="1">
                  <c:v>0</c:v>
                </c:pt>
                <c:pt idx="2">
                  <c:v>4.3018810688211699</c:v>
                </c:pt>
                <c:pt idx="3">
                  <c:v>3.6687443139017644</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(524)</c:v>
                </c:pt>
                <c:pt idx="1">
                  <c:v>Westmorland General Hospital Elective Surgical Hub (48)</c:v>
                </c:pt>
                <c:pt idx="2">
                  <c:v>Royal Lancaster Infirmary (290)</c:v>
                </c:pt>
                <c:pt idx="3">
                  <c:v>Furness General Hospital (179)</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(524)</c:v>
                </c:pt>
                <c:pt idx="1">
                  <c:v>Westmorland General Hospital Elective Surgical Hub (48)</c:v>
                </c:pt>
                <c:pt idx="2">
                  <c:v>Royal Lancaster Infirmary (290)</c:v>
                </c:pt>
                <c:pt idx="3">
                  <c:v>Furness General Hospital (179)</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(524)</c:v>
                </c:pt>
                <c:pt idx="1">
                  <c:v>Westmorland General Hospital Elective Surgical Hub (48)</c:v>
                </c:pt>
                <c:pt idx="2">
                  <c:v>Royal Lancaster Infirmary (290)</c:v>
                </c:pt>
                <c:pt idx="3">
                  <c:v>Furness General Hospital (179)</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(524)</c:v>
                </c:pt>
                <c:pt idx="1">
                  <c:v>Westmorland General Hospital Elective Surgical Hub (48)</c:v>
                </c:pt>
                <c:pt idx="2">
                  <c:v>Royal Lancaster Infirmary (290)</c:v>
                </c:pt>
                <c:pt idx="3">
                  <c:v>Furness General Hospital (179)</c:v>
                </c:pt>
                <c:pt idx="4">
                  <c:v>Westmorland General Hospital (-)</c:v>
                </c:pt>
                <c:pt idx="5">
                  <c:v>Millom Community Services (-)</c:v>
                </c:pt>
              </c:strCache>
            </c:strRef>
          </c:cat>
          <c:val>
            <c:numRef>
              <c:f>Sheet1!$G$2:$G$7</c:f>
              <c:numCache>
                <c:formatCode>0.0;;</c:formatCode>
                <c:ptCount val="6"/>
                <c:pt idx="0">
                  <c:v>9.5609404224629593</c:v>
                </c:pt>
                <c:pt idx="1">
                  <c:v>0</c:v>
                </c:pt>
                <c:pt idx="2">
                  <c:v>9.3941644451286574</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(524)</c:v>
                </c:pt>
                <c:pt idx="1">
                  <c:v>Westmorland General Hospital Elective Surgical Hub (48)</c:v>
                </c:pt>
                <c:pt idx="2">
                  <c:v>Royal Lancaster Infirmary (290)</c:v>
                </c:pt>
                <c:pt idx="3">
                  <c:v>Furness General Hospital (179)</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(524)</c:v>
                </c:pt>
                <c:pt idx="1">
                  <c:v>Westmorland General Hospital Elective Surgical Hub (48)</c:v>
                </c:pt>
                <c:pt idx="2">
                  <c:v>Royal Lancaster Infirmary (290)</c:v>
                </c:pt>
                <c:pt idx="3">
                  <c:v>Furness General Hospital (179)</c:v>
                </c:pt>
                <c:pt idx="4">
                  <c:v>Westmorland General Hospital (-)</c:v>
                </c:pt>
                <c:pt idx="5">
                  <c:v>Millom Community Services (-)</c:v>
                </c:pt>
              </c:strCache>
            </c:strRef>
          </c:cat>
          <c:val>
            <c:numRef>
              <c:f>Sheet1!$I$2:$I$7</c:f>
              <c:numCache>
                <c:formatCode>0.0;;</c:formatCode>
                <c:ptCount val="6"/>
                <c:pt idx="0">
                  <c:v>0</c:v>
                </c:pt>
                <c:pt idx="1">
                  <c:v>0</c:v>
                </c:pt>
                <c:pt idx="2">
                  <c:v>0</c:v>
                </c:pt>
                <c:pt idx="3">
                  <c:v>9.7385564123819695</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(524)</c:v>
                </c:pt>
                <c:pt idx="1">
                  <c:v>Westmorland General Hospital Elective Surgical Hub (48)</c:v>
                </c:pt>
                <c:pt idx="2">
                  <c:v>Royal Lancaster Infirmary (290)</c:v>
                </c:pt>
                <c:pt idx="3">
                  <c:v>Furness General Hospital (179)</c:v>
                </c:pt>
                <c:pt idx="4">
                  <c:v>Westmorland General Hospital (-)</c:v>
                </c:pt>
                <c:pt idx="5">
                  <c:v>Millom Community Services (-)</c:v>
                </c:pt>
              </c:strCache>
            </c:strRef>
          </c:cat>
          <c:val>
            <c:numRef>
              <c:f>Sheet1!$J$2:$J$7</c:f>
              <c:numCache>
                <c:formatCode>0.0;;</c:formatCode>
                <c:ptCount val="6"/>
                <c:pt idx="0">
                  <c:v>0</c:v>
                </c:pt>
                <c:pt idx="1">
                  <c:v>10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0.43905957753704072</c:v>
                </c:pt>
                <c:pt idx="1">
                  <c:v>0</c:v>
                </c:pt>
                <c:pt idx="2">
                  <c:v>0.60583555487134255</c:v>
                </c:pt>
                <c:pt idx="3">
                  <c:v>0.26144358761803055</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(523)</c:v>
                </c:pt>
                <c:pt idx="1">
                  <c:v>Westmorland General Hospital Elective Surgical Hub (43)</c:v>
                </c:pt>
                <c:pt idx="2">
                  <c:v>Royal Lancaster Infirmary (288)</c:v>
                </c:pt>
                <c:pt idx="3">
                  <c:v>Furness General Hospital (186)</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(523)</c:v>
                </c:pt>
                <c:pt idx="1">
                  <c:v>Westmorland General Hospital Elective Surgical Hub (43)</c:v>
                </c:pt>
                <c:pt idx="2">
                  <c:v>Royal Lancaster Infirmary (288)</c:v>
                </c:pt>
                <c:pt idx="3">
                  <c:v>Furness General Hospital (186)</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(523)</c:v>
                </c:pt>
                <c:pt idx="1">
                  <c:v>Westmorland General Hospital Elective Surgical Hub (43)</c:v>
                </c:pt>
                <c:pt idx="2">
                  <c:v>Royal Lancaster Infirmary (288)</c:v>
                </c:pt>
                <c:pt idx="3">
                  <c:v>Furness General Hospital (186)</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(523)</c:v>
                </c:pt>
                <c:pt idx="1">
                  <c:v>Westmorland General Hospital Elective Surgical Hub (43)</c:v>
                </c:pt>
                <c:pt idx="2">
                  <c:v>Royal Lancaster Infirmary (288)</c:v>
                </c:pt>
                <c:pt idx="3">
                  <c:v>Furness General Hospital (186)</c:v>
                </c:pt>
                <c:pt idx="4">
                  <c:v>Westmorland General Hospital (-)</c:v>
                </c:pt>
                <c:pt idx="5">
                  <c:v>Millom Community Services (-)</c:v>
                </c:pt>
              </c:strCache>
            </c:strRef>
          </c:cat>
          <c:val>
            <c:numRef>
              <c:f>Sheet1!$G$2:$G$7</c:f>
              <c:numCache>
                <c:formatCode>0.0;;</c:formatCode>
                <c:ptCount val="6"/>
                <c:pt idx="0">
                  <c:v>8.7695654032718497</c:v>
                </c:pt>
                <c:pt idx="1">
                  <c:v>0</c:v>
                </c:pt>
                <c:pt idx="2">
                  <c:v>8.6274552506750162</c:v>
                </c:pt>
                <c:pt idx="3">
                  <c:v>8.7365501833679371</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(523)</c:v>
                </c:pt>
                <c:pt idx="1">
                  <c:v>Westmorland General Hospital Elective Surgical Hub (43)</c:v>
                </c:pt>
                <c:pt idx="2">
                  <c:v>Royal Lancaster Infirmary (288)</c:v>
                </c:pt>
                <c:pt idx="3">
                  <c:v>Furness General Hospital (186)</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(523)</c:v>
                </c:pt>
                <c:pt idx="1">
                  <c:v>Westmorland General Hospital Elective Surgical Hub (43)</c:v>
                </c:pt>
                <c:pt idx="2">
                  <c:v>Royal Lancaster Infirmary (288)</c:v>
                </c:pt>
                <c:pt idx="3">
                  <c:v>Furness General Hospital (186)</c:v>
                </c:pt>
                <c:pt idx="4">
                  <c:v>Westmorland General Hospital (-)</c:v>
                </c:pt>
                <c:pt idx="5">
                  <c:v>Millom Community Services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(523)</c:v>
                </c:pt>
                <c:pt idx="1">
                  <c:v>Westmorland General Hospital Elective Surgical Hub (43)</c:v>
                </c:pt>
                <c:pt idx="2">
                  <c:v>Royal Lancaster Infirmary (288)</c:v>
                </c:pt>
                <c:pt idx="3">
                  <c:v>Furness General Hospital (186)</c:v>
                </c:pt>
                <c:pt idx="4">
                  <c:v>Westmorland General Hospital (-)</c:v>
                </c:pt>
                <c:pt idx="5">
                  <c:v>Millom Community Services (-)</c:v>
                </c:pt>
              </c:strCache>
            </c:strRef>
          </c:cat>
          <c:val>
            <c:numRef>
              <c:f>Sheet1!$J$2:$J$7</c:f>
              <c:numCache>
                <c:formatCode>0.0;;</c:formatCode>
                <c:ptCount val="6"/>
                <c:pt idx="0">
                  <c:v>0</c:v>
                </c:pt>
                <c:pt idx="1">
                  <c:v>9.6589988552305766</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1.2304345967281503</c:v>
                </c:pt>
                <c:pt idx="1">
                  <c:v>0.34100114476942345</c:v>
                </c:pt>
                <c:pt idx="2">
                  <c:v>1.3725447493249838</c:v>
                </c:pt>
                <c:pt idx="3">
                  <c:v>1.2634498166320629</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(561)</c:v>
                </c:pt>
                <c:pt idx="1">
                  <c:v>Westmorland General Hospital Elective Surgical Hub (49)</c:v>
                </c:pt>
                <c:pt idx="2">
                  <c:v>Royal Lancaster Infirmary (311)</c:v>
                </c:pt>
                <c:pt idx="3">
                  <c:v>Furness General Hospital (195)</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(561)</c:v>
                </c:pt>
                <c:pt idx="1">
                  <c:v>Westmorland General Hospital Elective Surgical Hub (49)</c:v>
                </c:pt>
                <c:pt idx="2">
                  <c:v>Royal Lancaster Infirmary (311)</c:v>
                </c:pt>
                <c:pt idx="3">
                  <c:v>Furness General Hospital (195)</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(561)</c:v>
                </c:pt>
                <c:pt idx="1">
                  <c:v>Westmorland General Hospital Elective Surgical Hub (49)</c:v>
                </c:pt>
                <c:pt idx="2">
                  <c:v>Royal Lancaster Infirmary (311)</c:v>
                </c:pt>
                <c:pt idx="3">
                  <c:v>Furness General Hospital (195)</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(561)</c:v>
                </c:pt>
                <c:pt idx="1">
                  <c:v>Westmorland General Hospital Elective Surgical Hub (49)</c:v>
                </c:pt>
                <c:pt idx="2">
                  <c:v>Royal Lancaster Infirmary (311)</c:v>
                </c:pt>
                <c:pt idx="3">
                  <c:v>Furness General Hospital (195)</c:v>
                </c:pt>
                <c:pt idx="4">
                  <c:v>Westmorland General Hospital (-)</c:v>
                </c:pt>
                <c:pt idx="5">
                  <c:v>Millom Community Services (-)</c:v>
                </c:pt>
              </c:strCache>
            </c:strRef>
          </c:cat>
          <c:val>
            <c:numRef>
              <c:f>Sheet1!$G$2:$G$7</c:f>
              <c:numCache>
                <c:formatCode>0.0;;</c:formatCode>
                <c:ptCount val="6"/>
                <c:pt idx="0">
                  <c:v>9.0262379860548538</c:v>
                </c:pt>
                <c:pt idx="1">
                  <c:v>0</c:v>
                </c:pt>
                <c:pt idx="2">
                  <c:v>8.9371718475129587</c:v>
                </c:pt>
                <c:pt idx="3">
                  <c:v>9.0880541918756776</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(561)</c:v>
                </c:pt>
                <c:pt idx="1">
                  <c:v>Westmorland General Hospital Elective Surgical Hub (49)</c:v>
                </c:pt>
                <c:pt idx="2">
                  <c:v>Royal Lancaster Infirmary (311)</c:v>
                </c:pt>
                <c:pt idx="3">
                  <c:v>Furness General Hospital (195)</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(561)</c:v>
                </c:pt>
                <c:pt idx="1">
                  <c:v>Westmorland General Hospital Elective Surgical Hub (49)</c:v>
                </c:pt>
                <c:pt idx="2">
                  <c:v>Royal Lancaster Infirmary (311)</c:v>
                </c:pt>
                <c:pt idx="3">
                  <c:v>Furness General Hospital (195)</c:v>
                </c:pt>
                <c:pt idx="4">
                  <c:v>Westmorland General Hospital (-)</c:v>
                </c:pt>
                <c:pt idx="5">
                  <c:v>Millom Community Services (-)</c:v>
                </c:pt>
              </c:strCache>
            </c:strRef>
          </c:cat>
          <c:val>
            <c:numRef>
              <c:f>Sheet1!$I$2:$I$7</c:f>
              <c:numCache>
                <c:formatCode>0.0;;</c:formatCode>
                <c:ptCount val="6"/>
                <c:pt idx="0">
                  <c:v>0</c:v>
                </c:pt>
                <c:pt idx="1">
                  <c:v>9.7559473688671865</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(561)</c:v>
                </c:pt>
                <c:pt idx="1">
                  <c:v>Westmorland General Hospital Elective Surgical Hub (49)</c:v>
                </c:pt>
                <c:pt idx="2">
                  <c:v>Royal Lancaster Infirmary (311)</c:v>
                </c:pt>
                <c:pt idx="3">
                  <c:v>Furness General Hospital (195)</c:v>
                </c:pt>
                <c:pt idx="4">
                  <c:v>Westmorland General Hospital (-)</c:v>
                </c:pt>
                <c:pt idx="5">
                  <c:v>Millom Community Services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0.97376201394514617</c:v>
                </c:pt>
                <c:pt idx="1">
                  <c:v>0.2440526311328135</c:v>
                </c:pt>
                <c:pt idx="2">
                  <c:v>1.0628281524870413</c:v>
                </c:pt>
                <c:pt idx="3">
                  <c:v>0.91194580812432235</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(49)</c:v>
                </c:pt>
                <c:pt idx="2">
                  <c:v>Royal Lancaster Infirmary (311)</c:v>
                </c:pt>
                <c:pt idx="3">
                  <c:v>Furness General Hospital (192)</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(49)</c:v>
                </c:pt>
                <c:pt idx="2">
                  <c:v>Royal Lancaster Infirmary (311)</c:v>
                </c:pt>
                <c:pt idx="3">
                  <c:v>Furness General Hospital (192)</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(49)</c:v>
                </c:pt>
                <c:pt idx="2">
                  <c:v>Royal Lancaster Infirmary (311)</c:v>
                </c:pt>
                <c:pt idx="3">
                  <c:v>Furness General Hospital (192)</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(49)</c:v>
                </c:pt>
                <c:pt idx="2">
                  <c:v>Royal Lancaster Infirmary (311)</c:v>
                </c:pt>
                <c:pt idx="3">
                  <c:v>Furness General Hospital (192)</c:v>
                </c:pt>
                <c:pt idx="4">
                  <c:v>Westmorland General Hospital (-)</c:v>
                </c:pt>
                <c:pt idx="5">
                  <c:v>Millom Community Services (-)</c:v>
                </c:pt>
              </c:strCache>
            </c:strRef>
          </c:cat>
          <c:val>
            <c:numRef>
              <c:f>Sheet1!$G$2:$G$7</c:f>
              <c:numCache>
                <c:formatCode>0.0;;</c:formatCode>
                <c:ptCount val="6"/>
                <c:pt idx="0">
                  <c:v>8.7848857075688951</c:v>
                </c:pt>
                <c:pt idx="1">
                  <c:v>0</c:v>
                </c:pt>
                <c:pt idx="2">
                  <c:v>8.6181540352805843</c:v>
                </c:pt>
                <c:pt idx="3">
                  <c:v>8.7276375769078047</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(49)</c:v>
                </c:pt>
                <c:pt idx="2">
                  <c:v>Royal Lancaster Infirmary (311)</c:v>
                </c:pt>
                <c:pt idx="3">
                  <c:v>Furness General Hospital (192)</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(49)</c:v>
                </c:pt>
                <c:pt idx="2">
                  <c:v>Royal Lancaster Infirmary (311)</c:v>
                </c:pt>
                <c:pt idx="3">
                  <c:v>Furness General Hospital (192)</c:v>
                </c:pt>
                <c:pt idx="4">
                  <c:v>Westmorland General Hospital (-)</c:v>
                </c:pt>
                <c:pt idx="5">
                  <c:v>Millom Community Services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(49)</c:v>
                </c:pt>
                <c:pt idx="2">
                  <c:v>Royal Lancaster Infirmary (311)</c:v>
                </c:pt>
                <c:pt idx="3">
                  <c:v>Furness General Hospital (192)</c:v>
                </c:pt>
                <c:pt idx="4">
                  <c:v>Westmorland General Hospital (-)</c:v>
                </c:pt>
                <c:pt idx="5">
                  <c:v>Millom Community Services (-)</c:v>
                </c:pt>
              </c:strCache>
            </c:strRef>
          </c:cat>
          <c:val>
            <c:numRef>
              <c:f>Sheet1!$J$2:$J$7</c:f>
              <c:numCache>
                <c:formatCode>0.0;;</c:formatCode>
                <c:ptCount val="6"/>
                <c:pt idx="0">
                  <c:v>0</c:v>
                </c:pt>
                <c:pt idx="1">
                  <c:v>9.8446267311866755</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1.2151142924311049</c:v>
                </c:pt>
                <c:pt idx="1">
                  <c:v>0.15537326881332447</c:v>
                </c:pt>
                <c:pt idx="2">
                  <c:v>1.3818459647194157</c:v>
                </c:pt>
                <c:pt idx="3">
                  <c:v>1.2723624230921953</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(541)</c:v>
                </c:pt>
                <c:pt idx="1">
                  <c:v>Westmorland General Hospital Elective Surgical Hub (49)</c:v>
                </c:pt>
                <c:pt idx="2">
                  <c:v>Royal Lancaster Infirmary (297)</c:v>
                </c:pt>
                <c:pt idx="3">
                  <c:v>Furness General Hospital (188)</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(541)</c:v>
                </c:pt>
                <c:pt idx="1">
                  <c:v>Westmorland General Hospital Elective Surgical Hub (49)</c:v>
                </c:pt>
                <c:pt idx="2">
                  <c:v>Royal Lancaster Infirmary (297)</c:v>
                </c:pt>
                <c:pt idx="3">
                  <c:v>Furness General Hospital (188)</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(541)</c:v>
                </c:pt>
                <c:pt idx="1">
                  <c:v>Westmorland General Hospital Elective Surgical Hub (49)</c:v>
                </c:pt>
                <c:pt idx="2">
                  <c:v>Royal Lancaster Infirmary (297)</c:v>
                </c:pt>
                <c:pt idx="3">
                  <c:v>Furness General Hospital (188)</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(541)</c:v>
                </c:pt>
                <c:pt idx="1">
                  <c:v>Westmorland General Hospital Elective Surgical Hub (49)</c:v>
                </c:pt>
                <c:pt idx="2">
                  <c:v>Royal Lancaster Infirmary (297)</c:v>
                </c:pt>
                <c:pt idx="3">
                  <c:v>Furness General Hospital (188)</c:v>
                </c:pt>
                <c:pt idx="4">
                  <c:v>Westmorland General Hospital (-)</c:v>
                </c:pt>
                <c:pt idx="5">
                  <c:v>Millom Community Services (-)</c:v>
                </c:pt>
              </c:strCache>
            </c:strRef>
          </c:cat>
          <c:val>
            <c:numRef>
              <c:f>Sheet1!$G$2:$G$7</c:f>
              <c:numCache>
                <c:formatCode>0.0;;</c:formatCode>
                <c:ptCount val="6"/>
                <c:pt idx="0">
                  <c:v>0</c:v>
                </c:pt>
                <c:pt idx="1">
                  <c:v>0</c:v>
                </c:pt>
                <c:pt idx="2">
                  <c:v>8.9479884863798027</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(541)</c:v>
                </c:pt>
                <c:pt idx="1">
                  <c:v>Westmorland General Hospital Elective Surgical Hub (49)</c:v>
                </c:pt>
                <c:pt idx="2">
                  <c:v>Royal Lancaster Infirmary (297)</c:v>
                </c:pt>
                <c:pt idx="3">
                  <c:v>Furness General Hospital (188)</c:v>
                </c:pt>
                <c:pt idx="4">
                  <c:v>Westmorland General Hospital (-)</c:v>
                </c:pt>
                <c:pt idx="5">
                  <c:v>Millom Community Services (-)</c:v>
                </c:pt>
              </c:strCache>
            </c:strRef>
          </c:cat>
          <c:val>
            <c:numRef>
              <c:f>Sheet1!$H$2:$H$7</c:f>
              <c:numCache>
                <c:formatCode>0.0;;</c:formatCode>
                <c:ptCount val="6"/>
                <c:pt idx="0">
                  <c:v>9.0639457260399734</c:v>
                </c:pt>
                <c:pt idx="1">
                  <c:v>0</c:v>
                </c:pt>
                <c:pt idx="2">
                  <c:v>0</c:v>
                </c:pt>
                <c:pt idx="3">
                  <c:v>9.1374855102343275</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(541)</c:v>
                </c:pt>
                <c:pt idx="1">
                  <c:v>Westmorland General Hospital Elective Surgical Hub (49)</c:v>
                </c:pt>
                <c:pt idx="2">
                  <c:v>Royal Lancaster Infirmary (297)</c:v>
                </c:pt>
                <c:pt idx="3">
                  <c:v>Furness General Hospital (188)</c:v>
                </c:pt>
                <c:pt idx="4">
                  <c:v>Westmorland General Hospital (-)</c:v>
                </c:pt>
                <c:pt idx="5">
                  <c:v>Millom Community Services (-)</c:v>
                </c:pt>
              </c:strCache>
            </c:strRef>
          </c:cat>
          <c:val>
            <c:numRef>
              <c:f>Sheet1!$I$2:$I$7</c:f>
              <c:numCache>
                <c:formatCode>0.0;;</c:formatCode>
                <c:ptCount val="6"/>
                <c:pt idx="0">
                  <c:v>0</c:v>
                </c:pt>
                <c:pt idx="1">
                  <c:v>9.5420222361279876</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(541)</c:v>
                </c:pt>
                <c:pt idx="1">
                  <c:v>Westmorland General Hospital Elective Surgical Hub (49)</c:v>
                </c:pt>
                <c:pt idx="2">
                  <c:v>Royal Lancaster Infirmary (297)</c:v>
                </c:pt>
                <c:pt idx="3">
                  <c:v>Furness General Hospital (188)</c:v>
                </c:pt>
                <c:pt idx="4">
                  <c:v>Westmorland General Hospital (-)</c:v>
                </c:pt>
                <c:pt idx="5">
                  <c:v>Millom Community Services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0.93605427396002661</c:v>
                </c:pt>
                <c:pt idx="1">
                  <c:v>0.45797776387201239</c:v>
                </c:pt>
                <c:pt idx="2">
                  <c:v>1.0520115136201973</c:v>
                </c:pt>
                <c:pt idx="3">
                  <c:v>0.86251448976567247</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(564)</c:v>
                </c:pt>
                <c:pt idx="1">
                  <c:v>Westmorland General Hospital Elective Surgical Hub (49)</c:v>
                </c:pt>
                <c:pt idx="2">
                  <c:v>Royal Lancaster Infirmary (313)</c:v>
                </c:pt>
                <c:pt idx="3">
                  <c:v>Furness General Hospital (195)</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(564)</c:v>
                </c:pt>
                <c:pt idx="1">
                  <c:v>Westmorland General Hospital Elective Surgical Hub (49)</c:v>
                </c:pt>
                <c:pt idx="2">
                  <c:v>Royal Lancaster Infirmary (313)</c:v>
                </c:pt>
                <c:pt idx="3">
                  <c:v>Furness General Hospital (195)</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(564)</c:v>
                </c:pt>
                <c:pt idx="1">
                  <c:v>Westmorland General Hospital Elective Surgical Hub (49)</c:v>
                </c:pt>
                <c:pt idx="2">
                  <c:v>Royal Lancaster Infirmary (313)</c:v>
                </c:pt>
                <c:pt idx="3">
                  <c:v>Furness General Hospital (195)</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(564)</c:v>
                </c:pt>
                <c:pt idx="1">
                  <c:v>Westmorland General Hospital Elective Surgical Hub (49)</c:v>
                </c:pt>
                <c:pt idx="2">
                  <c:v>Royal Lancaster Infirmary (313)</c:v>
                </c:pt>
                <c:pt idx="3">
                  <c:v>Furness General Hospital (195)</c:v>
                </c:pt>
                <c:pt idx="4">
                  <c:v>Westmorland General Hospital (-)</c:v>
                </c:pt>
                <c:pt idx="5">
                  <c:v>Millom Community Services (-)</c:v>
                </c:pt>
              </c:strCache>
            </c:strRef>
          </c:cat>
          <c:val>
            <c:numRef>
              <c:f>Sheet1!$G$2:$G$7</c:f>
              <c:numCache>
                <c:formatCode>0.0;;</c:formatCode>
                <c:ptCount val="6"/>
                <c:pt idx="0">
                  <c:v>9.207288466654429</c:v>
                </c:pt>
                <c:pt idx="1">
                  <c:v>0</c:v>
                </c:pt>
                <c:pt idx="2">
                  <c:v>9.0359437168445016</c:v>
                </c:pt>
                <c:pt idx="3">
                  <c:v>9.3518625719712762</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(564)</c:v>
                </c:pt>
                <c:pt idx="1">
                  <c:v>Westmorland General Hospital Elective Surgical Hub (49)</c:v>
                </c:pt>
                <c:pt idx="2">
                  <c:v>Royal Lancaster Infirmary (313)</c:v>
                </c:pt>
                <c:pt idx="3">
                  <c:v>Furness General Hospital (195)</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(564)</c:v>
                </c:pt>
                <c:pt idx="1">
                  <c:v>Westmorland General Hospital Elective Surgical Hub (49)</c:v>
                </c:pt>
                <c:pt idx="2">
                  <c:v>Royal Lancaster Infirmary (313)</c:v>
                </c:pt>
                <c:pt idx="3">
                  <c:v>Furness General Hospital (195)</c:v>
                </c:pt>
                <c:pt idx="4">
                  <c:v>Westmorland General Hospital (-)</c:v>
                </c:pt>
                <c:pt idx="5">
                  <c:v>Millom Community Services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(564)</c:v>
                </c:pt>
                <c:pt idx="1">
                  <c:v>Westmorland General Hospital Elective Surgical Hub (49)</c:v>
                </c:pt>
                <c:pt idx="2">
                  <c:v>Royal Lancaster Infirmary (313)</c:v>
                </c:pt>
                <c:pt idx="3">
                  <c:v>Furness General Hospital (195)</c:v>
                </c:pt>
                <c:pt idx="4">
                  <c:v>Westmorland General Hospital (-)</c:v>
                </c:pt>
                <c:pt idx="5">
                  <c:v>Millom Community Services (-)</c:v>
                </c:pt>
              </c:strCache>
            </c:strRef>
          </c:cat>
          <c:val>
            <c:numRef>
              <c:f>Sheet1!$J$2:$J$7</c:f>
              <c:numCache>
                <c:formatCode>0.0;;</c:formatCode>
                <c:ptCount val="6"/>
                <c:pt idx="0">
                  <c:v>0</c:v>
                </c:pt>
                <c:pt idx="1">
                  <c:v>9.7645794867029476</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0.79271153334557098</c:v>
                </c:pt>
                <c:pt idx="1">
                  <c:v>0.23542051329705238</c:v>
                </c:pt>
                <c:pt idx="2">
                  <c:v>0.96405628315549841</c:v>
                </c:pt>
                <c:pt idx="3">
                  <c:v>0.64813742802872376</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(48)</c:v>
                </c:pt>
                <c:pt idx="2">
                  <c:v>Royal Lancaster Infirmary (309)</c:v>
                </c:pt>
                <c:pt idx="3">
                  <c:v>Furness General Hospital (194)</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(48)</c:v>
                </c:pt>
                <c:pt idx="2">
                  <c:v>Royal Lancaster Infirmary (309)</c:v>
                </c:pt>
                <c:pt idx="3">
                  <c:v>Furness General Hospital (194)</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(48)</c:v>
                </c:pt>
                <c:pt idx="2">
                  <c:v>Royal Lancaster Infirmary (309)</c:v>
                </c:pt>
                <c:pt idx="3">
                  <c:v>Furness General Hospital (194)</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(48)</c:v>
                </c:pt>
                <c:pt idx="2">
                  <c:v>Royal Lancaster Infirmary (309)</c:v>
                </c:pt>
                <c:pt idx="3">
                  <c:v>Furness General Hospital (194)</c:v>
                </c:pt>
                <c:pt idx="4">
                  <c:v>Westmorland General Hospital (-)</c:v>
                </c:pt>
                <c:pt idx="5">
                  <c:v>Millom Community Services (-)</c:v>
                </c:pt>
              </c:strCache>
            </c:strRef>
          </c:cat>
          <c:val>
            <c:numRef>
              <c:f>Sheet1!$G$2:$G$7</c:f>
              <c:numCache>
                <c:formatCode>0.0;;</c:formatCode>
                <c:ptCount val="6"/>
                <c:pt idx="0">
                  <c:v>9.0427684682861287</c:v>
                </c:pt>
                <c:pt idx="1">
                  <c:v>0</c:v>
                </c:pt>
                <c:pt idx="2">
                  <c:v>8.8407500843458511</c:v>
                </c:pt>
                <c:pt idx="3">
                  <c:v>9.0557878202846904</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(48)</c:v>
                </c:pt>
                <c:pt idx="2">
                  <c:v>Royal Lancaster Infirmary (309)</c:v>
                </c:pt>
                <c:pt idx="3">
                  <c:v>Furness General Hospital (194)</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(48)</c:v>
                </c:pt>
                <c:pt idx="2">
                  <c:v>Royal Lancaster Infirmary (309)</c:v>
                </c:pt>
                <c:pt idx="3">
                  <c:v>Furness General Hospital (194)</c:v>
                </c:pt>
                <c:pt idx="4">
                  <c:v>Westmorland General Hospital (-)</c:v>
                </c:pt>
                <c:pt idx="5">
                  <c:v>Millom Community Services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(48)</c:v>
                </c:pt>
                <c:pt idx="2">
                  <c:v>Royal Lancaster Infirmary (309)</c:v>
                </c:pt>
                <c:pt idx="3">
                  <c:v>Furness General Hospital (194)</c:v>
                </c:pt>
                <c:pt idx="4">
                  <c:v>Westmorland General Hospital (-)</c:v>
                </c:pt>
                <c:pt idx="5">
                  <c:v>Millom Community Services (-)</c:v>
                </c:pt>
              </c:strCache>
            </c:strRef>
          </c:cat>
          <c:val>
            <c:numRef>
              <c:f>Sheet1!$J$2:$J$7</c:f>
              <c:numCache>
                <c:formatCode>0.0;;</c:formatCode>
                <c:ptCount val="6"/>
                <c:pt idx="0">
                  <c:v>0</c:v>
                </c:pt>
                <c:pt idx="1">
                  <c:v>10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0.95723153171387132</c:v>
                </c:pt>
                <c:pt idx="1">
                  <c:v>0</c:v>
                </c:pt>
                <c:pt idx="2">
                  <c:v>1.1592499156541489</c:v>
                </c:pt>
                <c:pt idx="3">
                  <c:v>0.94421217971530957</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(561)</c:v>
                </c:pt>
                <c:pt idx="1">
                  <c:v>Westmorland General Hospital Elective Surgical Hub (49)</c:v>
                </c:pt>
                <c:pt idx="2">
                  <c:v>Royal Lancaster Infirmary (312)</c:v>
                </c:pt>
                <c:pt idx="3">
                  <c:v>Furness General Hospital (193)</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(561)</c:v>
                </c:pt>
                <c:pt idx="1">
                  <c:v>Westmorland General Hospital Elective Surgical Hub (49)</c:v>
                </c:pt>
                <c:pt idx="2">
                  <c:v>Royal Lancaster Infirmary (312)</c:v>
                </c:pt>
                <c:pt idx="3">
                  <c:v>Furness General Hospital (193)</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(561)</c:v>
                </c:pt>
                <c:pt idx="1">
                  <c:v>Westmorland General Hospital Elective Surgical Hub (49)</c:v>
                </c:pt>
                <c:pt idx="2">
                  <c:v>Royal Lancaster Infirmary (312)</c:v>
                </c:pt>
                <c:pt idx="3">
                  <c:v>Furness General Hospital (193)</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(561)</c:v>
                </c:pt>
                <c:pt idx="1">
                  <c:v>Westmorland General Hospital Elective Surgical Hub (49)</c:v>
                </c:pt>
                <c:pt idx="2">
                  <c:v>Royal Lancaster Infirmary (312)</c:v>
                </c:pt>
                <c:pt idx="3">
                  <c:v>Furness General Hospital (193)</c:v>
                </c:pt>
                <c:pt idx="4">
                  <c:v>Westmorland General Hospital (-)</c:v>
                </c:pt>
                <c:pt idx="5">
                  <c:v>Millom Community Services (-)</c:v>
                </c:pt>
              </c:strCache>
            </c:strRef>
          </c:cat>
          <c:val>
            <c:numRef>
              <c:f>Sheet1!$G$2:$G$7</c:f>
              <c:numCache>
                <c:formatCode>0.0;;</c:formatCode>
                <c:ptCount val="6"/>
                <c:pt idx="0">
                  <c:v>7.8187630987566656</c:v>
                </c:pt>
                <c:pt idx="1">
                  <c:v>0</c:v>
                </c:pt>
                <c:pt idx="2">
                  <c:v>7.3595325502110844</c:v>
                </c:pt>
                <c:pt idx="3">
                  <c:v>8.1143319130436158</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(561)</c:v>
                </c:pt>
                <c:pt idx="1">
                  <c:v>Westmorland General Hospital Elective Surgical Hub (49)</c:v>
                </c:pt>
                <c:pt idx="2">
                  <c:v>Royal Lancaster Infirmary (312)</c:v>
                </c:pt>
                <c:pt idx="3">
                  <c:v>Furness General Hospital (193)</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(561)</c:v>
                </c:pt>
                <c:pt idx="1">
                  <c:v>Westmorland General Hospital Elective Surgical Hub (49)</c:v>
                </c:pt>
                <c:pt idx="2">
                  <c:v>Royal Lancaster Infirmary (312)</c:v>
                </c:pt>
                <c:pt idx="3">
                  <c:v>Furness General Hospital (193)</c:v>
                </c:pt>
                <c:pt idx="4">
                  <c:v>Westmorland General Hospital (-)</c:v>
                </c:pt>
                <c:pt idx="5">
                  <c:v>Millom Community Services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(561)</c:v>
                </c:pt>
                <c:pt idx="1">
                  <c:v>Westmorland General Hospital Elective Surgical Hub (49)</c:v>
                </c:pt>
                <c:pt idx="2">
                  <c:v>Royal Lancaster Infirmary (312)</c:v>
                </c:pt>
                <c:pt idx="3">
                  <c:v>Furness General Hospital (193)</c:v>
                </c:pt>
                <c:pt idx="4">
                  <c:v>Westmorland General Hospital (-)</c:v>
                </c:pt>
                <c:pt idx="5">
                  <c:v>Millom Community Services (-)</c:v>
                </c:pt>
              </c:strCache>
            </c:strRef>
          </c:cat>
          <c:val>
            <c:numRef>
              <c:f>Sheet1!$J$2:$J$7</c:f>
              <c:numCache>
                <c:formatCode>0.0;;</c:formatCode>
                <c:ptCount val="6"/>
                <c:pt idx="0">
                  <c:v>0</c:v>
                </c:pt>
                <c:pt idx="1">
                  <c:v>9.4149168484173522</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2.1812369012433344</c:v>
                </c:pt>
                <c:pt idx="1">
                  <c:v>0.58508315158264779</c:v>
                </c:pt>
                <c:pt idx="2">
                  <c:v>2.6404674497889156</c:v>
                </c:pt>
                <c:pt idx="3">
                  <c:v>1.8856680869563842</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(501)</c:v>
                </c:pt>
                <c:pt idx="1">
                  <c:v>Westmorland General Hospital Elective Surgical Hub (46)</c:v>
                </c:pt>
                <c:pt idx="2">
                  <c:v>Royal Lancaster Infirmary (274)</c:v>
                </c:pt>
                <c:pt idx="3">
                  <c:v>Furness General Hospital (174)</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(501)</c:v>
                </c:pt>
                <c:pt idx="1">
                  <c:v>Westmorland General Hospital Elective Surgical Hub (46)</c:v>
                </c:pt>
                <c:pt idx="2">
                  <c:v>Royal Lancaster Infirmary (274)</c:v>
                </c:pt>
                <c:pt idx="3">
                  <c:v>Furness General Hospital (174)</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(501)</c:v>
                </c:pt>
                <c:pt idx="1">
                  <c:v>Westmorland General Hospital Elective Surgical Hub (46)</c:v>
                </c:pt>
                <c:pt idx="2">
                  <c:v>Royal Lancaster Infirmary (274)</c:v>
                </c:pt>
                <c:pt idx="3">
                  <c:v>Furness General Hospital (174)</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(501)</c:v>
                </c:pt>
                <c:pt idx="1">
                  <c:v>Westmorland General Hospital Elective Surgical Hub (46)</c:v>
                </c:pt>
                <c:pt idx="2">
                  <c:v>Royal Lancaster Infirmary (274)</c:v>
                </c:pt>
                <c:pt idx="3">
                  <c:v>Furness General Hospital (174)</c:v>
                </c:pt>
                <c:pt idx="4">
                  <c:v>Westmorland General Hospital (-)</c:v>
                </c:pt>
                <c:pt idx="5">
                  <c:v>Millom Community Services (-)</c:v>
                </c:pt>
              </c:strCache>
            </c:strRef>
          </c:cat>
          <c:val>
            <c:numRef>
              <c:f>Sheet1!$G$2:$G$7</c:f>
              <c:numCache>
                <c:formatCode>0.0;;</c:formatCode>
                <c:ptCount val="6"/>
                <c:pt idx="0">
                  <c:v>7.8296397387560717</c:v>
                </c:pt>
                <c:pt idx="1">
                  <c:v>0</c:v>
                </c:pt>
                <c:pt idx="2">
                  <c:v>7.7631783621260313</c:v>
                </c:pt>
                <c:pt idx="3">
                  <c:v>7.7323841235028521</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(501)</c:v>
                </c:pt>
                <c:pt idx="1">
                  <c:v>Westmorland General Hospital Elective Surgical Hub (46)</c:v>
                </c:pt>
                <c:pt idx="2">
                  <c:v>Royal Lancaster Infirmary (274)</c:v>
                </c:pt>
                <c:pt idx="3">
                  <c:v>Furness General Hospital (174)</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(501)</c:v>
                </c:pt>
                <c:pt idx="1">
                  <c:v>Westmorland General Hospital Elective Surgical Hub (46)</c:v>
                </c:pt>
                <c:pt idx="2">
                  <c:v>Royal Lancaster Infirmary (274)</c:v>
                </c:pt>
                <c:pt idx="3">
                  <c:v>Furness General Hospital (174)</c:v>
                </c:pt>
                <c:pt idx="4">
                  <c:v>Westmorland General Hospital (-)</c:v>
                </c:pt>
                <c:pt idx="5">
                  <c:v>Millom Community Services (-)</c:v>
                </c:pt>
              </c:strCache>
            </c:strRef>
          </c:cat>
          <c:val>
            <c:numRef>
              <c:f>Sheet1!$I$2:$I$7</c:f>
              <c:numCache>
                <c:formatCode>0.0;;</c:formatCode>
                <c:ptCount val="6"/>
                <c:pt idx="0">
                  <c:v>0</c:v>
                </c:pt>
                <c:pt idx="1">
                  <c:v>9.0431512395380231</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(501)</c:v>
                </c:pt>
                <c:pt idx="1">
                  <c:v>Westmorland General Hospital Elective Surgical Hub (46)</c:v>
                </c:pt>
                <c:pt idx="2">
                  <c:v>Royal Lancaster Infirmary (274)</c:v>
                </c:pt>
                <c:pt idx="3">
                  <c:v>Furness General Hospital (174)</c:v>
                </c:pt>
                <c:pt idx="4">
                  <c:v>Westmorland General Hospital (-)</c:v>
                </c:pt>
                <c:pt idx="5">
                  <c:v>Millom Community Services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2.1703602612439283</c:v>
                </c:pt>
                <c:pt idx="1">
                  <c:v>0.95684876046197687</c:v>
                </c:pt>
                <c:pt idx="2">
                  <c:v>2.2368216378739687</c:v>
                </c:pt>
                <c:pt idx="3">
                  <c:v>2.2676158764971479</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(534)</c:v>
                </c:pt>
                <c:pt idx="1">
                  <c:v>Westmorland General Hospital Elective Surgical Hub (47)</c:v>
                </c:pt>
                <c:pt idx="2">
                  <c:v>Royal Lancaster Infirmary (291)</c:v>
                </c:pt>
                <c:pt idx="3">
                  <c:v>Furness General Hospital (189)</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(534)</c:v>
                </c:pt>
                <c:pt idx="1">
                  <c:v>Westmorland General Hospital Elective Surgical Hub (47)</c:v>
                </c:pt>
                <c:pt idx="2">
                  <c:v>Royal Lancaster Infirmary (291)</c:v>
                </c:pt>
                <c:pt idx="3">
                  <c:v>Furness General Hospital (189)</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(534)</c:v>
                </c:pt>
                <c:pt idx="1">
                  <c:v>Westmorland General Hospital Elective Surgical Hub (47)</c:v>
                </c:pt>
                <c:pt idx="2">
                  <c:v>Royal Lancaster Infirmary (291)</c:v>
                </c:pt>
                <c:pt idx="3">
                  <c:v>Furness General Hospital (189)</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(534)</c:v>
                </c:pt>
                <c:pt idx="1">
                  <c:v>Westmorland General Hospital Elective Surgical Hub (47)</c:v>
                </c:pt>
                <c:pt idx="2">
                  <c:v>Royal Lancaster Infirmary (291)</c:v>
                </c:pt>
                <c:pt idx="3">
                  <c:v>Furness General Hospital (189)</c:v>
                </c:pt>
                <c:pt idx="4">
                  <c:v>Westmorland General Hospital (-)</c:v>
                </c:pt>
                <c:pt idx="5">
                  <c:v>Millom Community Services (-)</c:v>
                </c:pt>
              </c:strCache>
            </c:strRef>
          </c:cat>
          <c:val>
            <c:numRef>
              <c:f>Sheet1!$G$2:$G$7</c:f>
              <c:numCache>
                <c:formatCode>0.0;;</c:formatCode>
                <c:ptCount val="6"/>
                <c:pt idx="0">
                  <c:v>7.4005117826282714</c:v>
                </c:pt>
                <c:pt idx="1">
                  <c:v>0</c:v>
                </c:pt>
                <c:pt idx="2">
                  <c:v>7.1851277130332294</c:v>
                </c:pt>
                <c:pt idx="3">
                  <c:v>7.5658891983543546</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(534)</c:v>
                </c:pt>
                <c:pt idx="1">
                  <c:v>Westmorland General Hospital Elective Surgical Hub (47)</c:v>
                </c:pt>
                <c:pt idx="2">
                  <c:v>Royal Lancaster Infirmary (291)</c:v>
                </c:pt>
                <c:pt idx="3">
                  <c:v>Furness General Hospital (189)</c:v>
                </c:pt>
                <c:pt idx="4">
                  <c:v>Westmorland General Hospital (-)</c:v>
                </c:pt>
                <c:pt idx="5">
                  <c:v>Millom Community Services (-)</c:v>
                </c:pt>
              </c:strCache>
            </c:strRef>
          </c:cat>
          <c:val>
            <c:numRef>
              <c:f>Sheet1!$H$2:$H$7</c:f>
              <c:numCache>
                <c:formatCode>0.0;;</c:formatCode>
                <c:ptCount val="6"/>
                <c:pt idx="0">
                  <c:v>0</c:v>
                </c:pt>
                <c:pt idx="1">
                  <c:v>8.1188185376448541</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(534)</c:v>
                </c:pt>
                <c:pt idx="1">
                  <c:v>Westmorland General Hospital Elective Surgical Hub (47)</c:v>
                </c:pt>
                <c:pt idx="2">
                  <c:v>Royal Lancaster Infirmary (291)</c:v>
                </c:pt>
                <c:pt idx="3">
                  <c:v>Furness General Hospital (189)</c:v>
                </c:pt>
                <c:pt idx="4">
                  <c:v>Westmorland General Hospital (-)</c:v>
                </c:pt>
                <c:pt idx="5">
                  <c:v>Millom Community Services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(534)</c:v>
                </c:pt>
                <c:pt idx="1">
                  <c:v>Westmorland General Hospital Elective Surgical Hub (47)</c:v>
                </c:pt>
                <c:pt idx="2">
                  <c:v>Royal Lancaster Infirmary (291)</c:v>
                </c:pt>
                <c:pt idx="3">
                  <c:v>Furness General Hospital (189)</c:v>
                </c:pt>
                <c:pt idx="4">
                  <c:v>Westmorland General Hospital (-)</c:v>
                </c:pt>
                <c:pt idx="5">
                  <c:v>Millom Community Services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2.5994882173717286</c:v>
                </c:pt>
                <c:pt idx="1">
                  <c:v>1.8811814623551459</c:v>
                </c:pt>
                <c:pt idx="2">
                  <c:v>2.8148722869667706</c:v>
                </c:pt>
                <c:pt idx="3">
                  <c:v>2.4341108016456454</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(549)</c:v>
                </c:pt>
                <c:pt idx="1">
                  <c:v>Westmorland General Hospital Elective Surgical Hub (48)</c:v>
                </c:pt>
                <c:pt idx="2">
                  <c:v>Royal Lancaster Infirmary (302)</c:v>
                </c:pt>
                <c:pt idx="3">
                  <c:v>Furness General Hospital (192)</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(549)</c:v>
                </c:pt>
                <c:pt idx="1">
                  <c:v>Westmorland General Hospital Elective Surgical Hub (48)</c:v>
                </c:pt>
                <c:pt idx="2">
                  <c:v>Royal Lancaster Infirmary (302)</c:v>
                </c:pt>
                <c:pt idx="3">
                  <c:v>Furness General Hospital (192)</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(549)</c:v>
                </c:pt>
                <c:pt idx="1">
                  <c:v>Westmorland General Hospital Elective Surgical Hub (48)</c:v>
                </c:pt>
                <c:pt idx="2">
                  <c:v>Royal Lancaster Infirmary (302)</c:v>
                </c:pt>
                <c:pt idx="3">
                  <c:v>Furness General Hospital (192)</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(549)</c:v>
                </c:pt>
                <c:pt idx="1">
                  <c:v>Westmorland General Hospital Elective Surgical Hub (48)</c:v>
                </c:pt>
                <c:pt idx="2">
                  <c:v>Royal Lancaster Infirmary (302)</c:v>
                </c:pt>
                <c:pt idx="3">
                  <c:v>Furness General Hospital (192)</c:v>
                </c:pt>
                <c:pt idx="4">
                  <c:v>Westmorland General Hospital (-)</c:v>
                </c:pt>
                <c:pt idx="5">
                  <c:v>Millom Community Services (-)</c:v>
                </c:pt>
              </c:strCache>
            </c:strRef>
          </c:cat>
          <c:val>
            <c:numRef>
              <c:f>Sheet1!$G$2:$G$7</c:f>
              <c:numCache>
                <c:formatCode>0.0;;</c:formatCode>
                <c:ptCount val="6"/>
                <c:pt idx="0">
                  <c:v>8.914511328561435</c:v>
                </c:pt>
                <c:pt idx="1">
                  <c:v>0</c:v>
                </c:pt>
                <c:pt idx="2">
                  <c:v>8.9136849824083075</c:v>
                </c:pt>
                <c:pt idx="3">
                  <c:v>8.7473899864825899</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(549)</c:v>
                </c:pt>
                <c:pt idx="1">
                  <c:v>Westmorland General Hospital Elective Surgical Hub (48)</c:v>
                </c:pt>
                <c:pt idx="2">
                  <c:v>Royal Lancaster Infirmary (302)</c:v>
                </c:pt>
                <c:pt idx="3">
                  <c:v>Furness General Hospital (192)</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(549)</c:v>
                </c:pt>
                <c:pt idx="1">
                  <c:v>Westmorland General Hospital Elective Surgical Hub (48)</c:v>
                </c:pt>
                <c:pt idx="2">
                  <c:v>Royal Lancaster Infirmary (302)</c:v>
                </c:pt>
                <c:pt idx="3">
                  <c:v>Furness General Hospital (192)</c:v>
                </c:pt>
                <c:pt idx="4">
                  <c:v>Westmorland General Hospital (-)</c:v>
                </c:pt>
                <c:pt idx="5">
                  <c:v>Millom Community Services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(549)</c:v>
                </c:pt>
                <c:pt idx="1">
                  <c:v>Westmorland General Hospital Elective Surgical Hub (48)</c:v>
                </c:pt>
                <c:pt idx="2">
                  <c:v>Royal Lancaster Infirmary (302)</c:v>
                </c:pt>
                <c:pt idx="3">
                  <c:v>Furness General Hospital (192)</c:v>
                </c:pt>
                <c:pt idx="4">
                  <c:v>Westmorland General Hospital (-)</c:v>
                </c:pt>
                <c:pt idx="5">
                  <c:v>Millom Community Services (-)</c:v>
                </c:pt>
              </c:strCache>
            </c:strRef>
          </c:cat>
          <c:val>
            <c:numRef>
              <c:f>Sheet1!$J$2:$J$7</c:f>
              <c:numCache>
                <c:formatCode>0.0;;</c:formatCode>
                <c:ptCount val="6"/>
                <c:pt idx="0">
                  <c:v>0</c:v>
                </c:pt>
                <c:pt idx="1">
                  <c:v>9.8216920959010281</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1.085488671438565</c:v>
                </c:pt>
                <c:pt idx="1">
                  <c:v>0.1783079040989719</c:v>
                </c:pt>
                <c:pt idx="2">
                  <c:v>1.0863150175916925</c:v>
                </c:pt>
                <c:pt idx="3">
                  <c:v>1.2526100135174101</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(475)</c:v>
                </c:pt>
                <c:pt idx="1">
                  <c:v>Westmorland General Hospital Elective Surgical Hub (38)</c:v>
                </c:pt>
                <c:pt idx="2">
                  <c:v>Royal Lancaster Infirmary (269)</c:v>
                </c:pt>
                <c:pt idx="3">
                  <c:v>Furness General Hospital (164)</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(475)</c:v>
                </c:pt>
                <c:pt idx="1">
                  <c:v>Westmorland General Hospital Elective Surgical Hub (38)</c:v>
                </c:pt>
                <c:pt idx="2">
                  <c:v>Royal Lancaster Infirmary (269)</c:v>
                </c:pt>
                <c:pt idx="3">
                  <c:v>Furness General Hospital (164)</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(475)</c:v>
                </c:pt>
                <c:pt idx="1">
                  <c:v>Westmorland General Hospital Elective Surgical Hub (38)</c:v>
                </c:pt>
                <c:pt idx="2">
                  <c:v>Royal Lancaster Infirmary (269)</c:v>
                </c:pt>
                <c:pt idx="3">
                  <c:v>Furness General Hospital (164)</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(475)</c:v>
                </c:pt>
                <c:pt idx="1">
                  <c:v>Westmorland General Hospital Elective Surgical Hub (38)</c:v>
                </c:pt>
                <c:pt idx="2">
                  <c:v>Royal Lancaster Infirmary (269)</c:v>
                </c:pt>
                <c:pt idx="3">
                  <c:v>Furness General Hospital (164)</c:v>
                </c:pt>
                <c:pt idx="4">
                  <c:v>Westmorland General Hospital (-)</c:v>
                </c:pt>
                <c:pt idx="5">
                  <c:v>Millom Community Services (-)</c:v>
                </c:pt>
              </c:strCache>
            </c:strRef>
          </c:cat>
          <c:val>
            <c:numRef>
              <c:f>Sheet1!$G$2:$G$7</c:f>
              <c:numCache>
                <c:formatCode>0.0;;</c:formatCode>
                <c:ptCount val="6"/>
                <c:pt idx="0">
                  <c:v>8.0845000703027257</c:v>
                </c:pt>
                <c:pt idx="1">
                  <c:v>8.6779486444112184</c:v>
                </c:pt>
                <c:pt idx="2">
                  <c:v>7.9608724489606297</c:v>
                </c:pt>
                <c:pt idx="3">
                  <c:v>8.0754613886064366</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(475)</c:v>
                </c:pt>
                <c:pt idx="1">
                  <c:v>Westmorland General Hospital Elective Surgical Hub (38)</c:v>
                </c:pt>
                <c:pt idx="2">
                  <c:v>Royal Lancaster Infirmary (269)</c:v>
                </c:pt>
                <c:pt idx="3">
                  <c:v>Furness General Hospital (164)</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(475)</c:v>
                </c:pt>
                <c:pt idx="1">
                  <c:v>Westmorland General Hospital Elective Surgical Hub (38)</c:v>
                </c:pt>
                <c:pt idx="2">
                  <c:v>Royal Lancaster Infirmary (269)</c:v>
                </c:pt>
                <c:pt idx="3">
                  <c:v>Furness General Hospital (164)</c:v>
                </c:pt>
                <c:pt idx="4">
                  <c:v>Westmorland General Hospital (-)</c:v>
                </c:pt>
                <c:pt idx="5">
                  <c:v>Millom Community Services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(475)</c:v>
                </c:pt>
                <c:pt idx="1">
                  <c:v>Westmorland General Hospital Elective Surgical Hub (38)</c:v>
                </c:pt>
                <c:pt idx="2">
                  <c:v>Royal Lancaster Infirmary (269)</c:v>
                </c:pt>
                <c:pt idx="3">
                  <c:v>Furness General Hospital (164)</c:v>
                </c:pt>
                <c:pt idx="4">
                  <c:v>Westmorland General Hospital (-)</c:v>
                </c:pt>
                <c:pt idx="5">
                  <c:v>Millom Community Services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1.9154999296972743</c:v>
                </c:pt>
                <c:pt idx="1">
                  <c:v>1.3220513555887816</c:v>
                </c:pt>
                <c:pt idx="2">
                  <c:v>2.0391275510393703</c:v>
                </c:pt>
                <c:pt idx="3">
                  <c:v>1.9245386113935634</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(561)</c:v>
                </c:pt>
                <c:pt idx="1">
                  <c:v>Westmorland General Hospital Elective Surgical Hub (49)</c:v>
                </c:pt>
                <c:pt idx="2">
                  <c:v>Royal Lancaster Infirmary (311)</c:v>
                </c:pt>
                <c:pt idx="3">
                  <c:v>Furness General Hospital (194)</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(561)</c:v>
                </c:pt>
                <c:pt idx="1">
                  <c:v>Westmorland General Hospital Elective Surgical Hub (49)</c:v>
                </c:pt>
                <c:pt idx="2">
                  <c:v>Royal Lancaster Infirmary (311)</c:v>
                </c:pt>
                <c:pt idx="3">
                  <c:v>Furness General Hospital (194)</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(561)</c:v>
                </c:pt>
                <c:pt idx="1">
                  <c:v>Westmorland General Hospital Elective Surgical Hub (49)</c:v>
                </c:pt>
                <c:pt idx="2">
                  <c:v>Royal Lancaster Infirmary (311)</c:v>
                </c:pt>
                <c:pt idx="3">
                  <c:v>Furness General Hospital (194)</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(561)</c:v>
                </c:pt>
                <c:pt idx="1">
                  <c:v>Westmorland General Hospital Elective Surgical Hub (49)</c:v>
                </c:pt>
                <c:pt idx="2">
                  <c:v>Royal Lancaster Infirmary (311)</c:v>
                </c:pt>
                <c:pt idx="3">
                  <c:v>Furness General Hospital (194)</c:v>
                </c:pt>
                <c:pt idx="4">
                  <c:v>Westmorland General Hospital (-)</c:v>
                </c:pt>
                <c:pt idx="5">
                  <c:v>Millom Community Services (-)</c:v>
                </c:pt>
              </c:strCache>
            </c:strRef>
          </c:cat>
          <c:val>
            <c:numRef>
              <c:f>Sheet1!$G$2:$G$7</c:f>
              <c:numCache>
                <c:formatCode>0.0;;</c:formatCode>
                <c:ptCount val="6"/>
                <c:pt idx="0">
                  <c:v>9.5260775763932077</c:v>
                </c:pt>
                <c:pt idx="1">
                  <c:v>0</c:v>
                </c:pt>
                <c:pt idx="2">
                  <c:v>9.4196209404319582</c:v>
                </c:pt>
                <c:pt idx="3">
                  <c:v>9.6323091563568788</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(561)</c:v>
                </c:pt>
                <c:pt idx="1">
                  <c:v>Westmorland General Hospital Elective Surgical Hub (49)</c:v>
                </c:pt>
                <c:pt idx="2">
                  <c:v>Royal Lancaster Infirmary (311)</c:v>
                </c:pt>
                <c:pt idx="3">
                  <c:v>Furness General Hospital (194)</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(561)</c:v>
                </c:pt>
                <c:pt idx="1">
                  <c:v>Westmorland General Hospital Elective Surgical Hub (49)</c:v>
                </c:pt>
                <c:pt idx="2">
                  <c:v>Royal Lancaster Infirmary (311)</c:v>
                </c:pt>
                <c:pt idx="3">
                  <c:v>Furness General Hospital (194)</c:v>
                </c:pt>
                <c:pt idx="4">
                  <c:v>Westmorland General Hospital (-)</c:v>
                </c:pt>
                <c:pt idx="5">
                  <c:v>Millom Community Services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(561)</c:v>
                </c:pt>
                <c:pt idx="1">
                  <c:v>Westmorland General Hospital Elective Surgical Hub (49)</c:v>
                </c:pt>
                <c:pt idx="2">
                  <c:v>Royal Lancaster Infirmary (311)</c:v>
                </c:pt>
                <c:pt idx="3">
                  <c:v>Furness General Hospital (194)</c:v>
                </c:pt>
                <c:pt idx="4">
                  <c:v>Westmorland General Hospital (-)</c:v>
                </c:pt>
                <c:pt idx="5">
                  <c:v>Millom Community Services (-)</c:v>
                </c:pt>
              </c:strCache>
            </c:strRef>
          </c:cat>
          <c:val>
            <c:numRef>
              <c:f>Sheet1!$J$2:$J$7</c:f>
              <c:numCache>
                <c:formatCode>0.0;;</c:formatCode>
                <c:ptCount val="6"/>
                <c:pt idx="0">
                  <c:v>0</c:v>
                </c:pt>
                <c:pt idx="1">
                  <c:v>9.9199527555162721</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0.47392242360679226</c:v>
                </c:pt>
                <c:pt idx="1">
                  <c:v>8.0047244483727908E-2</c:v>
                </c:pt>
                <c:pt idx="2">
                  <c:v>0.58037905956804181</c:v>
                </c:pt>
                <c:pt idx="3">
                  <c:v>0.36769084364312121</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(476)</c:v>
                </c:pt>
                <c:pt idx="1">
                  <c:v>Westmorland General Hospital Elective Surgical Hub (46)</c:v>
                </c:pt>
                <c:pt idx="2">
                  <c:v>Royal Lancaster Infirmary (265)</c:v>
                </c:pt>
                <c:pt idx="3">
                  <c:v>Furness General Hospital (161)</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(476)</c:v>
                </c:pt>
                <c:pt idx="1">
                  <c:v>Westmorland General Hospital Elective Surgical Hub (46)</c:v>
                </c:pt>
                <c:pt idx="2">
                  <c:v>Royal Lancaster Infirmary (265)</c:v>
                </c:pt>
                <c:pt idx="3">
                  <c:v>Furness General Hospital (161)</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(476)</c:v>
                </c:pt>
                <c:pt idx="1">
                  <c:v>Westmorland General Hospital Elective Surgical Hub (46)</c:v>
                </c:pt>
                <c:pt idx="2">
                  <c:v>Royal Lancaster Infirmary (265)</c:v>
                </c:pt>
                <c:pt idx="3">
                  <c:v>Furness General Hospital (161)</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(476)</c:v>
                </c:pt>
                <c:pt idx="1">
                  <c:v>Westmorland General Hospital Elective Surgical Hub (46)</c:v>
                </c:pt>
                <c:pt idx="2">
                  <c:v>Royal Lancaster Infirmary (265)</c:v>
                </c:pt>
                <c:pt idx="3">
                  <c:v>Furness General Hospital (161)</c:v>
                </c:pt>
                <c:pt idx="4">
                  <c:v>Westmorland General Hospital (-)</c:v>
                </c:pt>
                <c:pt idx="5">
                  <c:v>Millom Community Services (-)</c:v>
                </c:pt>
              </c:strCache>
            </c:strRef>
          </c:cat>
          <c:val>
            <c:numRef>
              <c:f>Sheet1!$G$2:$G$7</c:f>
              <c:numCache>
                <c:formatCode>0.0;;</c:formatCode>
                <c:ptCount val="6"/>
                <c:pt idx="0">
                  <c:v>8.9221908516405151</c:v>
                </c:pt>
                <c:pt idx="1">
                  <c:v>0</c:v>
                </c:pt>
                <c:pt idx="2">
                  <c:v>8.8256784606027416</c:v>
                </c:pt>
                <c:pt idx="3">
                  <c:v>8.8901298034443261</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(476)</c:v>
                </c:pt>
                <c:pt idx="1">
                  <c:v>Westmorland General Hospital Elective Surgical Hub (46)</c:v>
                </c:pt>
                <c:pt idx="2">
                  <c:v>Royal Lancaster Infirmary (265)</c:v>
                </c:pt>
                <c:pt idx="3">
                  <c:v>Furness General Hospital (161)</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(476)</c:v>
                </c:pt>
                <c:pt idx="1">
                  <c:v>Westmorland General Hospital Elective Surgical Hub (46)</c:v>
                </c:pt>
                <c:pt idx="2">
                  <c:v>Royal Lancaster Infirmary (265)</c:v>
                </c:pt>
                <c:pt idx="3">
                  <c:v>Furness General Hospital (161)</c:v>
                </c:pt>
                <c:pt idx="4">
                  <c:v>Westmorland General Hospital (-)</c:v>
                </c:pt>
                <c:pt idx="5">
                  <c:v>Millom Community Services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(476)</c:v>
                </c:pt>
                <c:pt idx="1">
                  <c:v>Westmorland General Hospital Elective Surgical Hub (46)</c:v>
                </c:pt>
                <c:pt idx="2">
                  <c:v>Royal Lancaster Infirmary (265)</c:v>
                </c:pt>
                <c:pt idx="3">
                  <c:v>Furness General Hospital (161)</c:v>
                </c:pt>
                <c:pt idx="4">
                  <c:v>Westmorland General Hospital (-)</c:v>
                </c:pt>
                <c:pt idx="5">
                  <c:v>Millom Community Services (-)</c:v>
                </c:pt>
              </c:strCache>
            </c:strRef>
          </c:cat>
          <c:val>
            <c:numRef>
              <c:f>Sheet1!$J$2:$J$7</c:f>
              <c:numCache>
                <c:formatCode>0.0;;</c:formatCode>
                <c:ptCount val="6"/>
                <c:pt idx="0">
                  <c:v>0</c:v>
                </c:pt>
                <c:pt idx="1">
                  <c:v>9.7141002904809461</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1.0778091483594849</c:v>
                </c:pt>
                <c:pt idx="1">
                  <c:v>0.28589970951905386</c:v>
                </c:pt>
                <c:pt idx="2">
                  <c:v>1.1743215393972584</c:v>
                </c:pt>
                <c:pt idx="3">
                  <c:v>1.1098701965556739</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(524)</c:v>
                </c:pt>
                <c:pt idx="1">
                  <c:v>Westmorland General Hospital Elective Surgical Hub (45)</c:v>
                </c:pt>
                <c:pt idx="2">
                  <c:v>Royal Lancaster Infirmary (294)</c:v>
                </c:pt>
                <c:pt idx="3">
                  <c:v>Furness General Hospital (178)</c:v>
                </c:pt>
                <c:pt idx="4">
                  <c:v>Westmorland General Hospital (-)</c:v>
                </c:pt>
                <c:pt idx="5">
                  <c:v>Millom Community Services (-)</c:v>
                </c:pt>
              </c:strCache>
            </c:strRef>
          </c:cat>
          <c:val>
            <c:numRef>
              <c:f>Sheet1!$D$2:$D$7</c:f>
              <c:numCache>
                <c:formatCode>0.0;;</c:formatCode>
                <c:ptCount val="6"/>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(524)</c:v>
                </c:pt>
                <c:pt idx="1">
                  <c:v>Westmorland General Hospital Elective Surgical Hub (45)</c:v>
                </c:pt>
                <c:pt idx="2">
                  <c:v>Royal Lancaster Infirmary (294)</c:v>
                </c:pt>
                <c:pt idx="3">
                  <c:v>Furness General Hospital (178)</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(524)</c:v>
                </c:pt>
                <c:pt idx="1">
                  <c:v>Westmorland General Hospital Elective Surgical Hub (45)</c:v>
                </c:pt>
                <c:pt idx="2">
                  <c:v>Royal Lancaster Infirmary (294)</c:v>
                </c:pt>
                <c:pt idx="3">
                  <c:v>Furness General Hospital (178)</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(524)</c:v>
                </c:pt>
                <c:pt idx="1">
                  <c:v>Westmorland General Hospital Elective Surgical Hub (45)</c:v>
                </c:pt>
                <c:pt idx="2">
                  <c:v>Royal Lancaster Infirmary (294)</c:v>
                </c:pt>
                <c:pt idx="3">
                  <c:v>Furness General Hospital (178)</c:v>
                </c:pt>
                <c:pt idx="4">
                  <c:v>Westmorland General Hospital (-)</c:v>
                </c:pt>
                <c:pt idx="5">
                  <c:v>Millom Community Services (-)</c:v>
                </c:pt>
              </c:strCache>
            </c:strRef>
          </c:cat>
          <c:val>
            <c:numRef>
              <c:f>Sheet1!$G$2:$G$7</c:f>
              <c:numCache>
                <c:formatCode>0.0;;</c:formatCode>
                <c:ptCount val="6"/>
                <c:pt idx="0">
                  <c:v>0</c:v>
                </c:pt>
                <c:pt idx="1">
                  <c:v>0</c:v>
                </c:pt>
                <c:pt idx="2">
                  <c:v>8.3754034822853871</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(524)</c:v>
                </c:pt>
                <c:pt idx="1">
                  <c:v>Westmorland General Hospital Elective Surgical Hub (45)</c:v>
                </c:pt>
                <c:pt idx="2">
                  <c:v>Royal Lancaster Infirmary (294)</c:v>
                </c:pt>
                <c:pt idx="3">
                  <c:v>Furness General Hospital (178)</c:v>
                </c:pt>
                <c:pt idx="4">
                  <c:v>Westmorland General Hospital (-)</c:v>
                </c:pt>
                <c:pt idx="5">
                  <c:v>Millom Community Services (-)</c:v>
                </c:pt>
              </c:strCache>
            </c:strRef>
          </c:cat>
          <c:val>
            <c:numRef>
              <c:f>Sheet1!$H$2:$H$7</c:f>
              <c:numCache>
                <c:formatCode>0.0;;</c:formatCode>
                <c:ptCount val="6"/>
                <c:pt idx="0">
                  <c:v>8.6350879841293349</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(524)</c:v>
                </c:pt>
                <c:pt idx="1">
                  <c:v>Westmorland General Hospital Elective Surgical Hub (45)</c:v>
                </c:pt>
                <c:pt idx="2">
                  <c:v>Royal Lancaster Infirmary (294)</c:v>
                </c:pt>
                <c:pt idx="3">
                  <c:v>Furness General Hospital (178)</c:v>
                </c:pt>
                <c:pt idx="4">
                  <c:v>Westmorland General Hospital (-)</c:v>
                </c:pt>
                <c:pt idx="5">
                  <c:v>Millom Community Services (-)</c:v>
                </c:pt>
              </c:strCache>
            </c:strRef>
          </c:cat>
          <c:val>
            <c:numRef>
              <c:f>Sheet1!$I$2:$I$7</c:f>
              <c:numCache>
                <c:formatCode>0.0;;</c:formatCode>
                <c:ptCount val="6"/>
                <c:pt idx="0">
                  <c:v>0</c:v>
                </c:pt>
                <c:pt idx="1">
                  <c:v>0</c:v>
                </c:pt>
                <c:pt idx="2">
                  <c:v>0</c:v>
                </c:pt>
                <c:pt idx="3">
                  <c:v>8.8656808703260523</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(524)</c:v>
                </c:pt>
                <c:pt idx="1">
                  <c:v>Westmorland General Hospital Elective Surgical Hub (45)</c:v>
                </c:pt>
                <c:pt idx="2">
                  <c:v>Royal Lancaster Infirmary (294)</c:v>
                </c:pt>
                <c:pt idx="3">
                  <c:v>Furness General Hospital (178)</c:v>
                </c:pt>
                <c:pt idx="4">
                  <c:v>Westmorland General Hospital (-)</c:v>
                </c:pt>
                <c:pt idx="5">
                  <c:v>Millom Community Services (-)</c:v>
                </c:pt>
              </c:strCache>
            </c:strRef>
          </c:cat>
          <c:val>
            <c:numRef>
              <c:f>Sheet1!$J$2:$J$7</c:f>
              <c:numCache>
                <c:formatCode>0.0;;</c:formatCode>
                <c:ptCount val="6"/>
                <c:pt idx="0">
                  <c:v>0</c:v>
                </c:pt>
                <c:pt idx="1">
                  <c:v>9.7552045049961098</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1.3649120158706651</c:v>
                </c:pt>
                <c:pt idx="1">
                  <c:v>0.2447954950038902</c:v>
                </c:pt>
                <c:pt idx="2">
                  <c:v>1.6245965177146129</c:v>
                </c:pt>
                <c:pt idx="3">
                  <c:v>1.1343191296739477</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c:v>
                </c:pt>
                <c:pt idx="1">
                  <c:v>Westmorland General Hospital Elective Surgical Hub (-)</c:v>
                </c:pt>
                <c:pt idx="2">
                  <c:v>Royal Lancaster Infirmary (30)</c:v>
                </c:pt>
                <c:pt idx="3">
                  <c:v>Furness General Hospital (-)</c:v>
                </c:pt>
                <c:pt idx="4">
                  <c:v>Westmorland General Hospital (-)</c:v>
                </c:pt>
                <c:pt idx="5">
                  <c:v>Millom Community Services (-)</c:v>
                </c:pt>
              </c:strCache>
            </c:strRef>
          </c:cat>
          <c:val>
            <c:numRef>
              <c:f>Sheet1!$D$2:$D$7</c:f>
              <c:numCache>
                <c:formatCode>0.0;;</c:formatCode>
                <c:ptCount val="6"/>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c:v>
                </c:pt>
                <c:pt idx="1">
                  <c:v>Westmorland General Hospital Elective Surgical Hub (-)</c:v>
                </c:pt>
                <c:pt idx="2">
                  <c:v>Royal Lancaster Infirmary (30)</c:v>
                </c:pt>
                <c:pt idx="3">
                  <c:v>Furness General Hospital (-)</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c:v>
                </c:pt>
                <c:pt idx="1">
                  <c:v>Westmorland General Hospital Elective Surgical Hub (-)</c:v>
                </c:pt>
                <c:pt idx="2">
                  <c:v>Royal Lancaster Infirmary (30)</c:v>
                </c:pt>
                <c:pt idx="3">
                  <c:v>Furness General Hospital (-)</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c:v>
                </c:pt>
                <c:pt idx="1">
                  <c:v>Westmorland General Hospital Elective Surgical Hub (-)</c:v>
                </c:pt>
                <c:pt idx="2">
                  <c:v>Royal Lancaster Infirmary (30)</c:v>
                </c:pt>
                <c:pt idx="3">
                  <c:v>Furness General Hospital (-)</c:v>
                </c:pt>
                <c:pt idx="4">
                  <c:v>Westmorland General Hospital (-)</c:v>
                </c:pt>
                <c:pt idx="5">
                  <c:v>Millom Community Services (-)</c:v>
                </c:pt>
              </c:strCache>
            </c:strRef>
          </c:cat>
          <c:val>
            <c:numRef>
              <c:f>Sheet1!$G$2:$G$7</c:f>
              <c:numCache>
                <c:formatCode>0.0;;</c:formatCode>
                <c:ptCount val="6"/>
                <c:pt idx="0">
                  <c:v>8.1467586348119383</c:v>
                </c:pt>
                <c:pt idx="1">
                  <c:v>0</c:v>
                </c:pt>
                <c:pt idx="2">
                  <c:v>7.6130897262051533</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c:v>
                </c:pt>
                <c:pt idx="1">
                  <c:v>Westmorland General Hospital Elective Surgical Hub (-)</c:v>
                </c:pt>
                <c:pt idx="2">
                  <c:v>Royal Lancaster Infirmary (30)</c:v>
                </c:pt>
                <c:pt idx="3">
                  <c:v>Furness General Hospital (-)</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c:v>
                </c:pt>
                <c:pt idx="1">
                  <c:v>Westmorland General Hospital Elective Surgical Hub (-)</c:v>
                </c:pt>
                <c:pt idx="2">
                  <c:v>Royal Lancaster Infirmary (30)</c:v>
                </c:pt>
                <c:pt idx="3">
                  <c:v>Furness General Hospital (-)</c:v>
                </c:pt>
                <c:pt idx="4">
                  <c:v>Westmorland General Hospital (-)</c:v>
                </c:pt>
                <c:pt idx="5">
                  <c:v>Millom Community Services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c:v>
                </c:pt>
                <c:pt idx="1">
                  <c:v>Westmorland General Hospital Elective Surgical Hub (-)</c:v>
                </c:pt>
                <c:pt idx="2">
                  <c:v>Royal Lancaster Infirmary (30)</c:v>
                </c:pt>
                <c:pt idx="3">
                  <c:v>Furness General Hospital (-)</c:v>
                </c:pt>
                <c:pt idx="4">
                  <c:v>Westmorland General Hospital (-)</c:v>
                </c:pt>
                <c:pt idx="5">
                  <c:v>Millom Community Services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1.8532413651880617</c:v>
                </c:pt>
                <c:pt idx="1">
                  <c:v>0</c:v>
                </c:pt>
                <c:pt idx="2">
                  <c:v>2.3869102737948467</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(60)</c:v>
                </c:pt>
                <c:pt idx="1">
                  <c:v>Westmorland General Hospital Elective Surgical Hub (-)</c:v>
                </c:pt>
                <c:pt idx="2">
                  <c:v>Royal Lancaster Infirmary (31)</c:v>
                </c:pt>
                <c:pt idx="3">
                  <c:v>Furness General Hospital (-)</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(60)</c:v>
                </c:pt>
                <c:pt idx="1">
                  <c:v>Westmorland General Hospital Elective Surgical Hub (-)</c:v>
                </c:pt>
                <c:pt idx="2">
                  <c:v>Royal Lancaster Infirmary (31)</c:v>
                </c:pt>
                <c:pt idx="3">
                  <c:v>Furness General Hospital (-)</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(60)</c:v>
                </c:pt>
                <c:pt idx="1">
                  <c:v>Westmorland General Hospital Elective Surgical Hub (-)</c:v>
                </c:pt>
                <c:pt idx="2">
                  <c:v>Royal Lancaster Infirmary (31)</c:v>
                </c:pt>
                <c:pt idx="3">
                  <c:v>Furness General Hospital (-)</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(60)</c:v>
                </c:pt>
                <c:pt idx="1">
                  <c:v>Westmorland General Hospital Elective Surgical Hub (-)</c:v>
                </c:pt>
                <c:pt idx="2">
                  <c:v>Royal Lancaster Infirmary (31)</c:v>
                </c:pt>
                <c:pt idx="3">
                  <c:v>Furness General Hospital (-)</c:v>
                </c:pt>
                <c:pt idx="4">
                  <c:v>Westmorland General Hospital (-)</c:v>
                </c:pt>
                <c:pt idx="5">
                  <c:v>Millom Community Services (-)</c:v>
                </c:pt>
              </c:strCache>
            </c:strRef>
          </c:cat>
          <c:val>
            <c:numRef>
              <c:f>Sheet1!$G$2:$G$7</c:f>
              <c:numCache>
                <c:formatCode>0.0;;</c:formatCode>
                <c:ptCount val="6"/>
                <c:pt idx="0">
                  <c:v>8.1706971180504073</c:v>
                </c:pt>
                <c:pt idx="1">
                  <c:v>0</c:v>
                </c:pt>
                <c:pt idx="2">
                  <c:v>7.311968694896108</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(60)</c:v>
                </c:pt>
                <c:pt idx="1">
                  <c:v>Westmorland General Hospital Elective Surgical Hub (-)</c:v>
                </c:pt>
                <c:pt idx="2">
                  <c:v>Royal Lancaster Infirmary (31)</c:v>
                </c:pt>
                <c:pt idx="3">
                  <c:v>Furness General Hospital (-)</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(60)</c:v>
                </c:pt>
                <c:pt idx="1">
                  <c:v>Westmorland General Hospital Elective Surgical Hub (-)</c:v>
                </c:pt>
                <c:pt idx="2">
                  <c:v>Royal Lancaster Infirmary (31)</c:v>
                </c:pt>
                <c:pt idx="3">
                  <c:v>Furness General Hospital (-)</c:v>
                </c:pt>
                <c:pt idx="4">
                  <c:v>Westmorland General Hospital (-)</c:v>
                </c:pt>
                <c:pt idx="5">
                  <c:v>Millom Community Services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(60)</c:v>
                </c:pt>
                <c:pt idx="1">
                  <c:v>Westmorland General Hospital Elective Surgical Hub (-)</c:v>
                </c:pt>
                <c:pt idx="2">
                  <c:v>Royal Lancaster Infirmary (31)</c:v>
                </c:pt>
                <c:pt idx="3">
                  <c:v>Furness General Hospital (-)</c:v>
                </c:pt>
                <c:pt idx="4">
                  <c:v>Westmorland General Hospital (-)</c:v>
                </c:pt>
                <c:pt idx="5">
                  <c:v>Millom Community Services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1.8293028819495927</c:v>
                </c:pt>
                <c:pt idx="1">
                  <c:v>0</c:v>
                </c:pt>
                <c:pt idx="2">
                  <c:v>2.688031305103892</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(51)</c:v>
                </c:pt>
                <c:pt idx="1">
                  <c:v>Westmorland General Hospital Elective Surgical Hub (-)</c:v>
                </c:pt>
                <c:pt idx="2">
                  <c:v>Royal Lancaster Infirmary (30)</c:v>
                </c:pt>
                <c:pt idx="3">
                  <c:v>Furness General Hospital (-)</c:v>
                </c:pt>
                <c:pt idx="4">
                  <c:v>Westmorland General Hospital (-)</c:v>
                </c:pt>
                <c:pt idx="5">
                  <c:v>Millom Community Services (-)</c:v>
                </c:pt>
              </c:strCache>
            </c:strRef>
          </c:cat>
          <c:val>
            <c:numRef>
              <c:f>Sheet1!$D$2:$D$7</c:f>
              <c:numCache>
                <c:formatCode>0.0;;</c:formatCode>
                <c:ptCount val="6"/>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(51)</c:v>
                </c:pt>
                <c:pt idx="1">
                  <c:v>Westmorland General Hospital Elective Surgical Hub (-)</c:v>
                </c:pt>
                <c:pt idx="2">
                  <c:v>Royal Lancaster Infirmary (30)</c:v>
                </c:pt>
                <c:pt idx="3">
                  <c:v>Furness General Hospital (-)</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(51)</c:v>
                </c:pt>
                <c:pt idx="1">
                  <c:v>Westmorland General Hospital Elective Surgical Hub (-)</c:v>
                </c:pt>
                <c:pt idx="2">
                  <c:v>Royal Lancaster Infirmary (30)</c:v>
                </c:pt>
                <c:pt idx="3">
                  <c:v>Furness General Hospital (-)</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(51)</c:v>
                </c:pt>
                <c:pt idx="1">
                  <c:v>Westmorland General Hospital Elective Surgical Hub (-)</c:v>
                </c:pt>
                <c:pt idx="2">
                  <c:v>Royal Lancaster Infirmary (30)</c:v>
                </c:pt>
                <c:pt idx="3">
                  <c:v>Furness General Hospital (-)</c:v>
                </c:pt>
                <c:pt idx="4">
                  <c:v>Westmorland General Hospital (-)</c:v>
                </c:pt>
                <c:pt idx="5">
                  <c:v>Millom Community Services (-)</c:v>
                </c:pt>
              </c:strCache>
            </c:strRef>
          </c:cat>
          <c:val>
            <c:numRef>
              <c:f>Sheet1!$G$2:$G$7</c:f>
              <c:numCache>
                <c:formatCode>0.0;;</c:formatCode>
                <c:ptCount val="6"/>
                <c:pt idx="0">
                  <c:v>8.4781325161574781</c:v>
                </c:pt>
                <c:pt idx="1">
                  <c:v>0</c:v>
                </c:pt>
                <c:pt idx="2">
                  <c:v>8.2426638735502493</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(51)</c:v>
                </c:pt>
                <c:pt idx="1">
                  <c:v>Westmorland General Hospital Elective Surgical Hub (-)</c:v>
                </c:pt>
                <c:pt idx="2">
                  <c:v>Royal Lancaster Infirmary (30)</c:v>
                </c:pt>
                <c:pt idx="3">
                  <c:v>Furness General Hospital (-)</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(51)</c:v>
                </c:pt>
                <c:pt idx="1">
                  <c:v>Westmorland General Hospital Elective Surgical Hub (-)</c:v>
                </c:pt>
                <c:pt idx="2">
                  <c:v>Royal Lancaster Infirmary (30)</c:v>
                </c:pt>
                <c:pt idx="3">
                  <c:v>Furness General Hospital (-)</c:v>
                </c:pt>
                <c:pt idx="4">
                  <c:v>Westmorland General Hospital (-)</c:v>
                </c:pt>
                <c:pt idx="5">
                  <c:v>Millom Community Services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(51)</c:v>
                </c:pt>
                <c:pt idx="1">
                  <c:v>Westmorland General Hospital Elective Surgical Hub (-)</c:v>
                </c:pt>
                <c:pt idx="2">
                  <c:v>Royal Lancaster Infirmary (30)</c:v>
                </c:pt>
                <c:pt idx="3">
                  <c:v>Furness General Hospital (-)</c:v>
                </c:pt>
                <c:pt idx="4">
                  <c:v>Westmorland General Hospital (-)</c:v>
                </c:pt>
                <c:pt idx="5">
                  <c:v>Millom Community Services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1.5218674838425219</c:v>
                </c:pt>
                <c:pt idx="1">
                  <c:v>0</c:v>
                </c:pt>
                <c:pt idx="2">
                  <c:v>1.7573361264497507</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(199)</c:v>
                </c:pt>
                <c:pt idx="1">
                  <c:v>Westmorland General Hospital Elective Surgical Hub (-)</c:v>
                </c:pt>
                <c:pt idx="2">
                  <c:v>Royal Lancaster Infirmary (104)</c:v>
                </c:pt>
                <c:pt idx="3">
                  <c:v>Furness General Hospital (74)</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(199)</c:v>
                </c:pt>
                <c:pt idx="1">
                  <c:v>Westmorland General Hospital Elective Surgical Hub (-)</c:v>
                </c:pt>
                <c:pt idx="2">
                  <c:v>Royal Lancaster Infirmary (104)</c:v>
                </c:pt>
                <c:pt idx="3">
                  <c:v>Furness General Hospital (74)</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(199)</c:v>
                </c:pt>
                <c:pt idx="1">
                  <c:v>Westmorland General Hospital Elective Surgical Hub (-)</c:v>
                </c:pt>
                <c:pt idx="2">
                  <c:v>Royal Lancaster Infirmary (104)</c:v>
                </c:pt>
                <c:pt idx="3">
                  <c:v>Furness General Hospital (74)</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(199)</c:v>
                </c:pt>
                <c:pt idx="1">
                  <c:v>Westmorland General Hospital Elective Surgical Hub (-)</c:v>
                </c:pt>
                <c:pt idx="2">
                  <c:v>Royal Lancaster Infirmary (104)</c:v>
                </c:pt>
                <c:pt idx="3">
                  <c:v>Furness General Hospital (74)</c:v>
                </c:pt>
                <c:pt idx="4">
                  <c:v>Westmorland General Hospital (-)</c:v>
                </c:pt>
                <c:pt idx="5">
                  <c:v>Millom Community Services (-)</c:v>
                </c:pt>
              </c:strCache>
            </c:strRef>
          </c:cat>
          <c:val>
            <c:numRef>
              <c:f>Sheet1!$G$2:$G$7</c:f>
              <c:numCache>
                <c:formatCode>0.0;;</c:formatCode>
                <c:ptCount val="6"/>
                <c:pt idx="0">
                  <c:v>8.6703305737874885</c:v>
                </c:pt>
                <c:pt idx="1">
                  <c:v>0</c:v>
                </c:pt>
                <c:pt idx="2">
                  <c:v>8.4299437993017658</c:v>
                </c:pt>
                <c:pt idx="3">
                  <c:v>8.7685412373971019</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(199)</c:v>
                </c:pt>
                <c:pt idx="1">
                  <c:v>Westmorland General Hospital Elective Surgical Hub (-)</c:v>
                </c:pt>
                <c:pt idx="2">
                  <c:v>Royal Lancaster Infirmary (104)</c:v>
                </c:pt>
                <c:pt idx="3">
                  <c:v>Furness General Hospital (74)</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(199)</c:v>
                </c:pt>
                <c:pt idx="1">
                  <c:v>Westmorland General Hospital Elective Surgical Hub (-)</c:v>
                </c:pt>
                <c:pt idx="2">
                  <c:v>Royal Lancaster Infirmary (104)</c:v>
                </c:pt>
                <c:pt idx="3">
                  <c:v>Furness General Hospital (74)</c:v>
                </c:pt>
                <c:pt idx="4">
                  <c:v>Westmorland General Hospital (-)</c:v>
                </c:pt>
                <c:pt idx="5">
                  <c:v>Millom Community Services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(199)</c:v>
                </c:pt>
                <c:pt idx="1">
                  <c:v>Westmorland General Hospital Elective Surgical Hub (-)</c:v>
                </c:pt>
                <c:pt idx="2">
                  <c:v>Royal Lancaster Infirmary (104)</c:v>
                </c:pt>
                <c:pt idx="3">
                  <c:v>Furness General Hospital (74)</c:v>
                </c:pt>
                <c:pt idx="4">
                  <c:v>Westmorland General Hospital (-)</c:v>
                </c:pt>
                <c:pt idx="5">
                  <c:v>Millom Community Services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1.3296694262125115</c:v>
                </c:pt>
                <c:pt idx="1">
                  <c:v>0</c:v>
                </c:pt>
                <c:pt idx="2">
                  <c:v>1.5700562006982342</c:v>
                </c:pt>
                <c:pt idx="3">
                  <c:v>1.2314587626028981</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(149)</c:v>
                </c:pt>
                <c:pt idx="1">
                  <c:v>Westmorland General Hospital Elective Surgical Hub (-)</c:v>
                </c:pt>
                <c:pt idx="2">
                  <c:v>Royal Lancaster Infirmary (90)</c:v>
                </c:pt>
                <c:pt idx="3">
                  <c:v>Furness General Hospital (53)</c:v>
                </c:pt>
                <c:pt idx="4">
                  <c:v>Westmorland General Hospital (-)</c:v>
                </c:pt>
                <c:pt idx="5">
                  <c:v>Millom Community Services (-)</c:v>
                </c:pt>
              </c:strCache>
            </c:strRef>
          </c:cat>
          <c:val>
            <c:numRef>
              <c:f>Sheet1!$D$2:$D$7</c:f>
              <c:numCache>
                <c:formatCode>0.0;;</c:formatCode>
                <c:ptCount val="6"/>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(149)</c:v>
                </c:pt>
                <c:pt idx="1">
                  <c:v>Westmorland General Hospital Elective Surgical Hub (-)</c:v>
                </c:pt>
                <c:pt idx="2">
                  <c:v>Royal Lancaster Infirmary (90)</c:v>
                </c:pt>
                <c:pt idx="3">
                  <c:v>Furness General Hospital (53)</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(149)</c:v>
                </c:pt>
                <c:pt idx="1">
                  <c:v>Westmorland General Hospital Elective Surgical Hub (-)</c:v>
                </c:pt>
                <c:pt idx="2">
                  <c:v>Royal Lancaster Infirmary (90)</c:v>
                </c:pt>
                <c:pt idx="3">
                  <c:v>Furness General Hospital (53)</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(149)</c:v>
                </c:pt>
                <c:pt idx="1">
                  <c:v>Westmorland General Hospital Elective Surgical Hub (-)</c:v>
                </c:pt>
                <c:pt idx="2">
                  <c:v>Royal Lancaster Infirmary (90)</c:v>
                </c:pt>
                <c:pt idx="3">
                  <c:v>Furness General Hospital (53)</c:v>
                </c:pt>
                <c:pt idx="4">
                  <c:v>Westmorland General Hospital (-)</c:v>
                </c:pt>
                <c:pt idx="5">
                  <c:v>Millom Community Services (-)</c:v>
                </c:pt>
              </c:strCache>
            </c:strRef>
          </c:cat>
          <c:val>
            <c:numRef>
              <c:f>Sheet1!$G$2:$G$7</c:f>
              <c:numCache>
                <c:formatCode>0.0;;</c:formatCode>
                <c:ptCount val="6"/>
                <c:pt idx="0">
                  <c:v>7.3648665537857543</c:v>
                </c:pt>
                <c:pt idx="1">
                  <c:v>0</c:v>
                </c:pt>
                <c:pt idx="2">
                  <c:v>7.0291473407275049</c:v>
                </c:pt>
                <c:pt idx="3">
                  <c:v>7.9793527168397924</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(149)</c:v>
                </c:pt>
                <c:pt idx="1">
                  <c:v>Westmorland General Hospital Elective Surgical Hub (-)</c:v>
                </c:pt>
                <c:pt idx="2">
                  <c:v>Royal Lancaster Infirmary (90)</c:v>
                </c:pt>
                <c:pt idx="3">
                  <c:v>Furness General Hospital (53)</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(149)</c:v>
                </c:pt>
                <c:pt idx="1">
                  <c:v>Westmorland General Hospital Elective Surgical Hub (-)</c:v>
                </c:pt>
                <c:pt idx="2">
                  <c:v>Royal Lancaster Infirmary (90)</c:v>
                </c:pt>
                <c:pt idx="3">
                  <c:v>Furness General Hospital (53)</c:v>
                </c:pt>
                <c:pt idx="4">
                  <c:v>Westmorland General Hospital (-)</c:v>
                </c:pt>
                <c:pt idx="5">
                  <c:v>Millom Community Services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(149)</c:v>
                </c:pt>
                <c:pt idx="1">
                  <c:v>Westmorland General Hospital Elective Surgical Hub (-)</c:v>
                </c:pt>
                <c:pt idx="2">
                  <c:v>Royal Lancaster Infirmary (90)</c:v>
                </c:pt>
                <c:pt idx="3">
                  <c:v>Furness General Hospital (53)</c:v>
                </c:pt>
                <c:pt idx="4">
                  <c:v>Westmorland General Hospital (-)</c:v>
                </c:pt>
                <c:pt idx="5">
                  <c:v>Millom Community Services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2.6351334462142457</c:v>
                </c:pt>
                <c:pt idx="1">
                  <c:v>0</c:v>
                </c:pt>
                <c:pt idx="2">
                  <c:v>2.9708526592724951</c:v>
                </c:pt>
                <c:pt idx="3">
                  <c:v>2.0206472831602076</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(97)</c:v>
                </c:pt>
                <c:pt idx="1">
                  <c:v>Westmorland General Hospital Elective Surgical Hub (-)</c:v>
                </c:pt>
                <c:pt idx="2">
                  <c:v>Royal Lancaster Infirmary (58)</c:v>
                </c:pt>
                <c:pt idx="3">
                  <c:v>Furness General Hospital (35)</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(97)</c:v>
                </c:pt>
                <c:pt idx="1">
                  <c:v>Westmorland General Hospital Elective Surgical Hub (-)</c:v>
                </c:pt>
                <c:pt idx="2">
                  <c:v>Royal Lancaster Infirmary (58)</c:v>
                </c:pt>
                <c:pt idx="3">
                  <c:v>Furness General Hospital (35)</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(97)</c:v>
                </c:pt>
                <c:pt idx="1">
                  <c:v>Westmorland General Hospital Elective Surgical Hub (-)</c:v>
                </c:pt>
                <c:pt idx="2">
                  <c:v>Royal Lancaster Infirmary (58)</c:v>
                </c:pt>
                <c:pt idx="3">
                  <c:v>Furness General Hospital (35)</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(97)</c:v>
                </c:pt>
                <c:pt idx="1">
                  <c:v>Westmorland General Hospital Elective Surgical Hub (-)</c:v>
                </c:pt>
                <c:pt idx="2">
                  <c:v>Royal Lancaster Infirmary (58)</c:v>
                </c:pt>
                <c:pt idx="3">
                  <c:v>Furness General Hospital (35)</c:v>
                </c:pt>
                <c:pt idx="4">
                  <c:v>Westmorland General Hospital (-)</c:v>
                </c:pt>
                <c:pt idx="5">
                  <c:v>Millom Community Services (-)</c:v>
                </c:pt>
              </c:strCache>
            </c:strRef>
          </c:cat>
          <c:val>
            <c:numRef>
              <c:f>Sheet1!$G$2:$G$7</c:f>
              <c:numCache>
                <c:formatCode>0.0;;</c:formatCode>
                <c:ptCount val="6"/>
                <c:pt idx="0">
                  <c:v>6.8698749569314801</c:v>
                </c:pt>
                <c:pt idx="1">
                  <c:v>0</c:v>
                </c:pt>
                <c:pt idx="2">
                  <c:v>6.5659652393582384</c:v>
                </c:pt>
                <c:pt idx="3">
                  <c:v>7.2908150424067344</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(97)</c:v>
                </c:pt>
                <c:pt idx="1">
                  <c:v>Westmorland General Hospital Elective Surgical Hub (-)</c:v>
                </c:pt>
                <c:pt idx="2">
                  <c:v>Royal Lancaster Infirmary (58)</c:v>
                </c:pt>
                <c:pt idx="3">
                  <c:v>Furness General Hospital (35)</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(97)</c:v>
                </c:pt>
                <c:pt idx="1">
                  <c:v>Westmorland General Hospital Elective Surgical Hub (-)</c:v>
                </c:pt>
                <c:pt idx="2">
                  <c:v>Royal Lancaster Infirmary (58)</c:v>
                </c:pt>
                <c:pt idx="3">
                  <c:v>Furness General Hospital (35)</c:v>
                </c:pt>
                <c:pt idx="4">
                  <c:v>Westmorland General Hospital (-)</c:v>
                </c:pt>
                <c:pt idx="5">
                  <c:v>Millom Community Services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(97)</c:v>
                </c:pt>
                <c:pt idx="1">
                  <c:v>Westmorland General Hospital Elective Surgical Hub (-)</c:v>
                </c:pt>
                <c:pt idx="2">
                  <c:v>Royal Lancaster Infirmary (58)</c:v>
                </c:pt>
                <c:pt idx="3">
                  <c:v>Furness General Hospital (35)</c:v>
                </c:pt>
                <c:pt idx="4">
                  <c:v>Westmorland General Hospital (-)</c:v>
                </c:pt>
                <c:pt idx="5">
                  <c:v>Millom Community Services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3.1301250430685199</c:v>
                </c:pt>
                <c:pt idx="1">
                  <c:v>0</c:v>
                </c:pt>
                <c:pt idx="2">
                  <c:v>3.4340347606417616</c:v>
                </c:pt>
                <c:pt idx="3">
                  <c:v>2.7091849575932656</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c:v>
                </c:pt>
                <c:pt idx="1">
                  <c:v>Westmorland General Hospital Elective Surgical Hub (-)</c:v>
                </c:pt>
                <c:pt idx="2">
                  <c:v>Royal Lancaster Infirmary (-)</c:v>
                </c:pt>
                <c:pt idx="3">
                  <c:v>Furness General Hospital (-)</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c:v>
                </c:pt>
                <c:pt idx="1">
                  <c:v>Westmorland General Hospital Elective Surgical Hub (-)</c:v>
                </c:pt>
                <c:pt idx="2">
                  <c:v>Royal Lancaster Infirmary (-)</c:v>
                </c:pt>
                <c:pt idx="3">
                  <c:v>Furness General Hospital (-)</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c:v>
                </c:pt>
                <c:pt idx="1">
                  <c:v>Westmorland General Hospital Elective Surgical Hub (-)</c:v>
                </c:pt>
                <c:pt idx="2">
                  <c:v>Royal Lancaster Infirmary (-)</c:v>
                </c:pt>
                <c:pt idx="3">
                  <c:v>Furness General Hospital (-)</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c:v>
                </c:pt>
                <c:pt idx="1">
                  <c:v>Westmorland General Hospital Elective Surgical Hub (-)</c:v>
                </c:pt>
                <c:pt idx="2">
                  <c:v>Royal Lancaster Infirmary (-)</c:v>
                </c:pt>
                <c:pt idx="3">
                  <c:v>Furness General Hospital (-)</c:v>
                </c:pt>
                <c:pt idx="4">
                  <c:v>Westmorland General Hospital (-)</c:v>
                </c:pt>
                <c:pt idx="5">
                  <c:v>Millom Community Services (-)</c:v>
                </c:pt>
              </c:strCache>
            </c:strRef>
          </c:cat>
          <c:val>
            <c:numRef>
              <c:f>Sheet1!$G$2:$G$7</c:f>
              <c:numCache>
                <c:formatCode>0.0;;</c:formatCode>
                <c:ptCount val="6"/>
                <c:pt idx="0">
                  <c:v>7.1502870942004284</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c:v>
                </c:pt>
                <c:pt idx="1">
                  <c:v>Westmorland General Hospital Elective Surgical Hub (-)</c:v>
                </c:pt>
                <c:pt idx="2">
                  <c:v>Royal Lancaster Infirmary (-)</c:v>
                </c:pt>
                <c:pt idx="3">
                  <c:v>Furness General Hospital (-)</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c:v>
                </c:pt>
                <c:pt idx="1">
                  <c:v>Westmorland General Hospital Elective Surgical Hub (-)</c:v>
                </c:pt>
                <c:pt idx="2">
                  <c:v>Royal Lancaster Infirmary (-)</c:v>
                </c:pt>
                <c:pt idx="3">
                  <c:v>Furness General Hospital (-)</c:v>
                </c:pt>
                <c:pt idx="4">
                  <c:v>Westmorland General Hospital (-)</c:v>
                </c:pt>
                <c:pt idx="5">
                  <c:v>Millom Community Services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c:v>
                </c:pt>
                <c:pt idx="1">
                  <c:v>Westmorland General Hospital Elective Surgical Hub (-)</c:v>
                </c:pt>
                <c:pt idx="2">
                  <c:v>Royal Lancaster Infirmary (-)</c:v>
                </c:pt>
                <c:pt idx="3">
                  <c:v>Furness General Hospital (-)</c:v>
                </c:pt>
                <c:pt idx="4">
                  <c:v>Westmorland General Hospital (-)</c:v>
                </c:pt>
                <c:pt idx="5">
                  <c:v>Millom Community Services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2.8497129057995716</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c:v>
                </c:pt>
                <c:pt idx="1">
                  <c:v>Westmorland General Hospital Elective Surgical Hub (-)</c:v>
                </c:pt>
                <c:pt idx="2">
                  <c:v>Royal Lancaster Infirmary (-)</c:v>
                </c:pt>
                <c:pt idx="3">
                  <c:v>Furness General Hospital (-)</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c:v>
                </c:pt>
                <c:pt idx="1">
                  <c:v>Westmorland General Hospital Elective Surgical Hub (-)</c:v>
                </c:pt>
                <c:pt idx="2">
                  <c:v>Royal Lancaster Infirmary (-)</c:v>
                </c:pt>
                <c:pt idx="3">
                  <c:v>Furness General Hospital (-)</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c:v>
                </c:pt>
                <c:pt idx="1">
                  <c:v>Westmorland General Hospital Elective Surgical Hub (-)</c:v>
                </c:pt>
                <c:pt idx="2">
                  <c:v>Royal Lancaster Infirmary (-)</c:v>
                </c:pt>
                <c:pt idx="3">
                  <c:v>Furness General Hospital (-)</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c:v>
                </c:pt>
                <c:pt idx="1">
                  <c:v>Westmorland General Hospital Elective Surgical Hub (-)</c:v>
                </c:pt>
                <c:pt idx="2">
                  <c:v>Royal Lancaster Infirmary (-)</c:v>
                </c:pt>
                <c:pt idx="3">
                  <c:v>Furness General Hospital (-)</c:v>
                </c:pt>
                <c:pt idx="4">
                  <c:v>Westmorland General Hospital (-)</c:v>
                </c:pt>
                <c:pt idx="5">
                  <c:v>Millom Community Services (-)</c:v>
                </c:pt>
              </c:strCache>
            </c:strRef>
          </c:cat>
          <c:val>
            <c:numRef>
              <c:f>Sheet1!$G$2:$G$7</c:f>
              <c:numCache>
                <c:formatCode>0.0;;</c:formatCode>
                <c:ptCount val="6"/>
                <c:pt idx="0">
                  <c:v>7.4622865249683867</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c:v>
                </c:pt>
                <c:pt idx="1">
                  <c:v>Westmorland General Hospital Elective Surgical Hub (-)</c:v>
                </c:pt>
                <c:pt idx="2">
                  <c:v>Royal Lancaster Infirmary (-)</c:v>
                </c:pt>
                <c:pt idx="3">
                  <c:v>Furness General Hospital (-)</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c:v>
                </c:pt>
                <c:pt idx="1">
                  <c:v>Westmorland General Hospital Elective Surgical Hub (-)</c:v>
                </c:pt>
                <c:pt idx="2">
                  <c:v>Royal Lancaster Infirmary (-)</c:v>
                </c:pt>
                <c:pt idx="3">
                  <c:v>Furness General Hospital (-)</c:v>
                </c:pt>
                <c:pt idx="4">
                  <c:v>Westmorland General Hospital (-)</c:v>
                </c:pt>
                <c:pt idx="5">
                  <c:v>Millom Community Services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c:v>
                </c:pt>
                <c:pt idx="1">
                  <c:v>Westmorland General Hospital Elective Surgical Hub (-)</c:v>
                </c:pt>
                <c:pt idx="2">
                  <c:v>Royal Lancaster Infirmary (-)</c:v>
                </c:pt>
                <c:pt idx="3">
                  <c:v>Furness General Hospital (-)</c:v>
                </c:pt>
                <c:pt idx="4">
                  <c:v>Westmorland General Hospital (-)</c:v>
                </c:pt>
                <c:pt idx="5">
                  <c:v>Millom Community Services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2.5377134750316133</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(543)</c:v>
                </c:pt>
                <c:pt idx="1">
                  <c:v>Westmorland General Hospital Elective Surgical Hub (47)</c:v>
                </c:pt>
                <c:pt idx="2">
                  <c:v>Royal Lancaster Infirmary (299)</c:v>
                </c:pt>
                <c:pt idx="3">
                  <c:v>Furness General Hospital (190)</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(543)</c:v>
                </c:pt>
                <c:pt idx="1">
                  <c:v>Westmorland General Hospital Elective Surgical Hub (47)</c:v>
                </c:pt>
                <c:pt idx="2">
                  <c:v>Royal Lancaster Infirmary (299)</c:v>
                </c:pt>
                <c:pt idx="3">
                  <c:v>Furness General Hospital (190)</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(543)</c:v>
                </c:pt>
                <c:pt idx="1">
                  <c:v>Westmorland General Hospital Elective Surgical Hub (47)</c:v>
                </c:pt>
                <c:pt idx="2">
                  <c:v>Royal Lancaster Infirmary (299)</c:v>
                </c:pt>
                <c:pt idx="3">
                  <c:v>Furness General Hospital (190)</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(543)</c:v>
                </c:pt>
                <c:pt idx="1">
                  <c:v>Westmorland General Hospital Elective Surgical Hub (47)</c:v>
                </c:pt>
                <c:pt idx="2">
                  <c:v>Royal Lancaster Infirmary (299)</c:v>
                </c:pt>
                <c:pt idx="3">
                  <c:v>Furness General Hospital (190)</c:v>
                </c:pt>
                <c:pt idx="4">
                  <c:v>Westmorland General Hospital (-)</c:v>
                </c:pt>
                <c:pt idx="5">
                  <c:v>Millom Community Services (-)</c:v>
                </c:pt>
              </c:strCache>
            </c:strRef>
          </c:cat>
          <c:val>
            <c:numRef>
              <c:f>Sheet1!$G$2:$G$7</c:f>
              <c:numCache>
                <c:formatCode>0.0;;</c:formatCode>
                <c:ptCount val="6"/>
                <c:pt idx="0">
                  <c:v>6.6984661989978926</c:v>
                </c:pt>
                <c:pt idx="1">
                  <c:v>0</c:v>
                </c:pt>
                <c:pt idx="2">
                  <c:v>6.4828050776145139</c:v>
                </c:pt>
                <c:pt idx="3">
                  <c:v>6.836438392620666</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(543)</c:v>
                </c:pt>
                <c:pt idx="1">
                  <c:v>Westmorland General Hospital Elective Surgical Hub (47)</c:v>
                </c:pt>
                <c:pt idx="2">
                  <c:v>Royal Lancaster Infirmary (299)</c:v>
                </c:pt>
                <c:pt idx="3">
                  <c:v>Furness General Hospital (190)</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(543)</c:v>
                </c:pt>
                <c:pt idx="1">
                  <c:v>Westmorland General Hospital Elective Surgical Hub (47)</c:v>
                </c:pt>
                <c:pt idx="2">
                  <c:v>Royal Lancaster Infirmary (299)</c:v>
                </c:pt>
                <c:pt idx="3">
                  <c:v>Furness General Hospital (190)</c:v>
                </c:pt>
                <c:pt idx="4">
                  <c:v>Westmorland General Hospital (-)</c:v>
                </c:pt>
                <c:pt idx="5">
                  <c:v>Millom Community Services (-)</c:v>
                </c:pt>
              </c:strCache>
            </c:strRef>
          </c:cat>
          <c:val>
            <c:numRef>
              <c:f>Sheet1!$I$2:$I$7</c:f>
              <c:numCache>
                <c:formatCode>0.0;;</c:formatCode>
                <c:ptCount val="6"/>
                <c:pt idx="0">
                  <c:v>0</c:v>
                </c:pt>
                <c:pt idx="1">
                  <c:v>8.0864071034166063</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(543)</c:v>
                </c:pt>
                <c:pt idx="1">
                  <c:v>Westmorland General Hospital Elective Surgical Hub (47)</c:v>
                </c:pt>
                <c:pt idx="2">
                  <c:v>Royal Lancaster Infirmary (299)</c:v>
                </c:pt>
                <c:pt idx="3">
                  <c:v>Furness General Hospital (190)</c:v>
                </c:pt>
                <c:pt idx="4">
                  <c:v>Westmorland General Hospital (-)</c:v>
                </c:pt>
                <c:pt idx="5">
                  <c:v>Millom Community Services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3.3015338010021074</c:v>
                </c:pt>
                <c:pt idx="1">
                  <c:v>1.9135928965833937</c:v>
                </c:pt>
                <c:pt idx="2">
                  <c:v>3.5171949223854861</c:v>
                </c:pt>
                <c:pt idx="3">
                  <c:v>3.163561607379334</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(381)</c:v>
                </c:pt>
                <c:pt idx="1">
                  <c:v>Westmorland General Hospital Elective Surgical Hub (30)</c:v>
                </c:pt>
                <c:pt idx="2">
                  <c:v>Royal Lancaster Infirmary (200)</c:v>
                </c:pt>
                <c:pt idx="3">
                  <c:v>Furness General Hospital (146)</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(381)</c:v>
                </c:pt>
                <c:pt idx="1">
                  <c:v>Westmorland General Hospital Elective Surgical Hub (30)</c:v>
                </c:pt>
                <c:pt idx="2">
                  <c:v>Royal Lancaster Infirmary (200)</c:v>
                </c:pt>
                <c:pt idx="3">
                  <c:v>Furness General Hospital (146)</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(381)</c:v>
                </c:pt>
                <c:pt idx="1">
                  <c:v>Westmorland General Hospital Elective Surgical Hub (30)</c:v>
                </c:pt>
                <c:pt idx="2">
                  <c:v>Royal Lancaster Infirmary (200)</c:v>
                </c:pt>
                <c:pt idx="3">
                  <c:v>Furness General Hospital (146)</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(381)</c:v>
                </c:pt>
                <c:pt idx="1">
                  <c:v>Westmorland General Hospital Elective Surgical Hub (30)</c:v>
                </c:pt>
                <c:pt idx="2">
                  <c:v>Royal Lancaster Infirmary (200)</c:v>
                </c:pt>
                <c:pt idx="3">
                  <c:v>Furness General Hospital (146)</c:v>
                </c:pt>
                <c:pt idx="4">
                  <c:v>Westmorland General Hospital (-)</c:v>
                </c:pt>
                <c:pt idx="5">
                  <c:v>Millom Community Services (-)</c:v>
                </c:pt>
              </c:strCache>
            </c:strRef>
          </c:cat>
          <c:val>
            <c:numRef>
              <c:f>Sheet1!$G$2:$G$7</c:f>
              <c:numCache>
                <c:formatCode>0.0;;</c:formatCode>
                <c:ptCount val="6"/>
                <c:pt idx="0">
                  <c:v>5.709926506984095</c:v>
                </c:pt>
                <c:pt idx="1">
                  <c:v>7.2787729430766426</c:v>
                </c:pt>
                <c:pt idx="2">
                  <c:v>5.3447391269905751</c:v>
                </c:pt>
                <c:pt idx="3">
                  <c:v>6.2045190728873107</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(381)</c:v>
                </c:pt>
                <c:pt idx="1">
                  <c:v>Westmorland General Hospital Elective Surgical Hub (30)</c:v>
                </c:pt>
                <c:pt idx="2">
                  <c:v>Royal Lancaster Infirmary (200)</c:v>
                </c:pt>
                <c:pt idx="3">
                  <c:v>Furness General Hospital (146)</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(381)</c:v>
                </c:pt>
                <c:pt idx="1">
                  <c:v>Westmorland General Hospital Elective Surgical Hub (30)</c:v>
                </c:pt>
                <c:pt idx="2">
                  <c:v>Royal Lancaster Infirmary (200)</c:v>
                </c:pt>
                <c:pt idx="3">
                  <c:v>Furness General Hospital (146)</c:v>
                </c:pt>
                <c:pt idx="4">
                  <c:v>Westmorland General Hospital (-)</c:v>
                </c:pt>
                <c:pt idx="5">
                  <c:v>Millom Community Services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(381)</c:v>
                </c:pt>
                <c:pt idx="1">
                  <c:v>Westmorland General Hospital Elective Surgical Hub (30)</c:v>
                </c:pt>
                <c:pt idx="2">
                  <c:v>Royal Lancaster Infirmary (200)</c:v>
                </c:pt>
                <c:pt idx="3">
                  <c:v>Furness General Hospital (146)</c:v>
                </c:pt>
                <c:pt idx="4">
                  <c:v>Westmorland General Hospital (-)</c:v>
                </c:pt>
                <c:pt idx="5">
                  <c:v>Millom Community Services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4.290073493015905</c:v>
                </c:pt>
                <c:pt idx="1">
                  <c:v>2.7212270569233574</c:v>
                </c:pt>
                <c:pt idx="2">
                  <c:v>4.6552608730094249</c:v>
                </c:pt>
                <c:pt idx="3">
                  <c:v>3.7954809271126893</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(229)</c:v>
                </c:pt>
                <c:pt idx="1">
                  <c:v>Westmorland General Hospital Elective Surgical Hub (30)</c:v>
                </c:pt>
                <c:pt idx="2">
                  <c:v>Royal Lancaster Infirmary (113)</c:v>
                </c:pt>
                <c:pt idx="3">
                  <c:v>Furness General Hospital (82)</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(229)</c:v>
                </c:pt>
                <c:pt idx="1">
                  <c:v>Westmorland General Hospital Elective Surgical Hub (30)</c:v>
                </c:pt>
                <c:pt idx="2">
                  <c:v>Royal Lancaster Infirmary (113)</c:v>
                </c:pt>
                <c:pt idx="3">
                  <c:v>Furness General Hospital (82)</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(229)</c:v>
                </c:pt>
                <c:pt idx="1">
                  <c:v>Westmorland General Hospital Elective Surgical Hub (30)</c:v>
                </c:pt>
                <c:pt idx="2">
                  <c:v>Royal Lancaster Infirmary (113)</c:v>
                </c:pt>
                <c:pt idx="3">
                  <c:v>Furness General Hospital (82)</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(229)</c:v>
                </c:pt>
                <c:pt idx="1">
                  <c:v>Westmorland General Hospital Elective Surgical Hub (30)</c:v>
                </c:pt>
                <c:pt idx="2">
                  <c:v>Royal Lancaster Infirmary (113)</c:v>
                </c:pt>
                <c:pt idx="3">
                  <c:v>Furness General Hospital (82)</c:v>
                </c:pt>
                <c:pt idx="4">
                  <c:v>Westmorland General Hospital (-)</c:v>
                </c:pt>
                <c:pt idx="5">
                  <c:v>Millom Community Services (-)</c:v>
                </c:pt>
              </c:strCache>
            </c:strRef>
          </c:cat>
          <c:val>
            <c:numRef>
              <c:f>Sheet1!$G$2:$G$7</c:f>
              <c:numCache>
                <c:formatCode>0.0;;</c:formatCode>
                <c:ptCount val="6"/>
                <c:pt idx="0">
                  <c:v>8.3417336969958455</c:v>
                </c:pt>
                <c:pt idx="1">
                  <c:v>8.7835192971034513</c:v>
                </c:pt>
                <c:pt idx="2">
                  <c:v>8.5552276404544809</c:v>
                </c:pt>
                <c:pt idx="3">
                  <c:v>8.1931480918797792</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(229)</c:v>
                </c:pt>
                <c:pt idx="1">
                  <c:v>Westmorland General Hospital Elective Surgical Hub (30)</c:v>
                </c:pt>
                <c:pt idx="2">
                  <c:v>Royal Lancaster Infirmary (113)</c:v>
                </c:pt>
                <c:pt idx="3">
                  <c:v>Furness General Hospital (82)</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(229)</c:v>
                </c:pt>
                <c:pt idx="1">
                  <c:v>Westmorland General Hospital Elective Surgical Hub (30)</c:v>
                </c:pt>
                <c:pt idx="2">
                  <c:v>Royal Lancaster Infirmary (113)</c:v>
                </c:pt>
                <c:pt idx="3">
                  <c:v>Furness General Hospital (82)</c:v>
                </c:pt>
                <c:pt idx="4">
                  <c:v>Westmorland General Hospital (-)</c:v>
                </c:pt>
                <c:pt idx="5">
                  <c:v>Millom Community Services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(229)</c:v>
                </c:pt>
                <c:pt idx="1">
                  <c:v>Westmorland General Hospital Elective Surgical Hub (30)</c:v>
                </c:pt>
                <c:pt idx="2">
                  <c:v>Royal Lancaster Infirmary (113)</c:v>
                </c:pt>
                <c:pt idx="3">
                  <c:v>Furness General Hospital (82)</c:v>
                </c:pt>
                <c:pt idx="4">
                  <c:v>Westmorland General Hospital (-)</c:v>
                </c:pt>
                <c:pt idx="5">
                  <c:v>Millom Community Services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1.6582663030041545</c:v>
                </c:pt>
                <c:pt idx="1">
                  <c:v>1.2164807028965487</c:v>
                </c:pt>
                <c:pt idx="2">
                  <c:v>1.4447723595455191</c:v>
                </c:pt>
                <c:pt idx="3">
                  <c:v>1.8068519081202208</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(564)</c:v>
                </c:pt>
                <c:pt idx="1">
                  <c:v>Westmorland General Hospital Elective Surgical Hub (49)</c:v>
                </c:pt>
                <c:pt idx="2">
                  <c:v>Royal Lancaster Infirmary (312)</c:v>
                </c:pt>
                <c:pt idx="3">
                  <c:v>Furness General Hospital (196)</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(564)</c:v>
                </c:pt>
                <c:pt idx="1">
                  <c:v>Westmorland General Hospital Elective Surgical Hub (49)</c:v>
                </c:pt>
                <c:pt idx="2">
                  <c:v>Royal Lancaster Infirmary (312)</c:v>
                </c:pt>
                <c:pt idx="3">
                  <c:v>Furness General Hospital (196)</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(564)</c:v>
                </c:pt>
                <c:pt idx="1">
                  <c:v>Westmorland General Hospital Elective Surgical Hub (49)</c:v>
                </c:pt>
                <c:pt idx="2">
                  <c:v>Royal Lancaster Infirmary (312)</c:v>
                </c:pt>
                <c:pt idx="3">
                  <c:v>Furness General Hospital (196)</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(564)</c:v>
                </c:pt>
                <c:pt idx="1">
                  <c:v>Westmorland General Hospital Elective Surgical Hub (49)</c:v>
                </c:pt>
                <c:pt idx="2">
                  <c:v>Royal Lancaster Infirmary (312)</c:v>
                </c:pt>
                <c:pt idx="3">
                  <c:v>Furness General Hospital (196)</c:v>
                </c:pt>
                <c:pt idx="4">
                  <c:v>Westmorland General Hospital (-)</c:v>
                </c:pt>
                <c:pt idx="5">
                  <c:v>Millom Community Services (-)</c:v>
                </c:pt>
              </c:strCache>
            </c:strRef>
          </c:cat>
          <c:val>
            <c:numRef>
              <c:f>Sheet1!$G$2:$G$7</c:f>
              <c:numCache>
                <c:formatCode>0.0;;</c:formatCode>
                <c:ptCount val="6"/>
                <c:pt idx="0">
                  <c:v>7.0943589527726756</c:v>
                </c:pt>
                <c:pt idx="1">
                  <c:v>0</c:v>
                </c:pt>
                <c:pt idx="2">
                  <c:v>6.9563848345960508</c:v>
                </c:pt>
                <c:pt idx="3">
                  <c:v>6.9469745742677427</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(564)</c:v>
                </c:pt>
                <c:pt idx="1">
                  <c:v>Westmorland General Hospital Elective Surgical Hub (49)</c:v>
                </c:pt>
                <c:pt idx="2">
                  <c:v>Royal Lancaster Infirmary (312)</c:v>
                </c:pt>
                <c:pt idx="3">
                  <c:v>Furness General Hospital (196)</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(564)</c:v>
                </c:pt>
                <c:pt idx="1">
                  <c:v>Westmorland General Hospital Elective Surgical Hub (49)</c:v>
                </c:pt>
                <c:pt idx="2">
                  <c:v>Royal Lancaster Infirmary (312)</c:v>
                </c:pt>
                <c:pt idx="3">
                  <c:v>Furness General Hospital (196)</c:v>
                </c:pt>
                <c:pt idx="4">
                  <c:v>Westmorland General Hospital (-)</c:v>
                </c:pt>
                <c:pt idx="5">
                  <c:v>Millom Community Services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(564)</c:v>
                </c:pt>
                <c:pt idx="1">
                  <c:v>Westmorland General Hospital Elective Surgical Hub (49)</c:v>
                </c:pt>
                <c:pt idx="2">
                  <c:v>Royal Lancaster Infirmary (312)</c:v>
                </c:pt>
                <c:pt idx="3">
                  <c:v>Furness General Hospital (196)</c:v>
                </c:pt>
                <c:pt idx="4">
                  <c:v>Westmorland General Hospital (-)</c:v>
                </c:pt>
                <c:pt idx="5">
                  <c:v>Millom Community Services (-)</c:v>
                </c:pt>
              </c:strCache>
            </c:strRef>
          </c:cat>
          <c:val>
            <c:numRef>
              <c:f>Sheet1!$J$2:$J$7</c:f>
              <c:numCache>
                <c:formatCode>0.0;;</c:formatCode>
                <c:ptCount val="6"/>
                <c:pt idx="0">
                  <c:v>0</c:v>
                </c:pt>
                <c:pt idx="1">
                  <c:v>9.186530856105346</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2.9056410472273244</c:v>
                </c:pt>
                <c:pt idx="1">
                  <c:v>0.81346914389465397</c:v>
                </c:pt>
                <c:pt idx="2">
                  <c:v>3.0436151654039492</c:v>
                </c:pt>
                <c:pt idx="3">
                  <c:v>3.0530254257322573</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(525)</c:v>
                </c:pt>
                <c:pt idx="1">
                  <c:v>Westmorland General Hospital Elective Surgical Hub (47)</c:v>
                </c:pt>
                <c:pt idx="2">
                  <c:v>Royal Lancaster Infirmary (291)</c:v>
                </c:pt>
                <c:pt idx="3">
                  <c:v>Furness General Hospital (180)</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(525)</c:v>
                </c:pt>
                <c:pt idx="1">
                  <c:v>Westmorland General Hospital Elective Surgical Hub (47)</c:v>
                </c:pt>
                <c:pt idx="2">
                  <c:v>Royal Lancaster Infirmary (291)</c:v>
                </c:pt>
                <c:pt idx="3">
                  <c:v>Furness General Hospital (180)</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(525)</c:v>
                </c:pt>
                <c:pt idx="1">
                  <c:v>Westmorland General Hospital Elective Surgical Hub (47)</c:v>
                </c:pt>
                <c:pt idx="2">
                  <c:v>Royal Lancaster Infirmary (291)</c:v>
                </c:pt>
                <c:pt idx="3">
                  <c:v>Furness General Hospital (180)</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(525)</c:v>
                </c:pt>
                <c:pt idx="1">
                  <c:v>Westmorland General Hospital Elective Surgical Hub (47)</c:v>
                </c:pt>
                <c:pt idx="2">
                  <c:v>Royal Lancaster Infirmary (291)</c:v>
                </c:pt>
                <c:pt idx="3">
                  <c:v>Furness General Hospital (180)</c:v>
                </c:pt>
                <c:pt idx="4">
                  <c:v>Westmorland General Hospital (-)</c:v>
                </c:pt>
                <c:pt idx="5">
                  <c:v>Millom Community Services (-)</c:v>
                </c:pt>
              </c:strCache>
            </c:strRef>
          </c:cat>
          <c:val>
            <c:numRef>
              <c:f>Sheet1!$G$2:$G$7</c:f>
              <c:numCache>
                <c:formatCode>0.0;;</c:formatCode>
                <c:ptCount val="6"/>
                <c:pt idx="0">
                  <c:v>7.8735086354476786</c:v>
                </c:pt>
                <c:pt idx="1">
                  <c:v>0</c:v>
                </c:pt>
                <c:pt idx="2">
                  <c:v>7.5773470124570981</c:v>
                </c:pt>
                <c:pt idx="3">
                  <c:v>8.1029857922660842</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(525)</c:v>
                </c:pt>
                <c:pt idx="1">
                  <c:v>Westmorland General Hospital Elective Surgical Hub (47)</c:v>
                </c:pt>
                <c:pt idx="2">
                  <c:v>Royal Lancaster Infirmary (291)</c:v>
                </c:pt>
                <c:pt idx="3">
                  <c:v>Furness General Hospital (180)</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(525)</c:v>
                </c:pt>
                <c:pt idx="1">
                  <c:v>Westmorland General Hospital Elective Surgical Hub (47)</c:v>
                </c:pt>
                <c:pt idx="2">
                  <c:v>Royal Lancaster Infirmary (291)</c:v>
                </c:pt>
                <c:pt idx="3">
                  <c:v>Furness General Hospital (180)</c:v>
                </c:pt>
                <c:pt idx="4">
                  <c:v>Westmorland General Hospital (-)</c:v>
                </c:pt>
                <c:pt idx="5">
                  <c:v>Millom Community Services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(525)</c:v>
                </c:pt>
                <c:pt idx="1">
                  <c:v>Westmorland General Hospital Elective Surgical Hub (47)</c:v>
                </c:pt>
                <c:pt idx="2">
                  <c:v>Royal Lancaster Infirmary (291)</c:v>
                </c:pt>
                <c:pt idx="3">
                  <c:v>Furness General Hospital (180)</c:v>
                </c:pt>
                <c:pt idx="4">
                  <c:v>Westmorland General Hospital (-)</c:v>
                </c:pt>
                <c:pt idx="5">
                  <c:v>Millom Community Services (-)</c:v>
                </c:pt>
              </c:strCache>
            </c:strRef>
          </c:cat>
          <c:val>
            <c:numRef>
              <c:f>Sheet1!$J$2:$J$7</c:f>
              <c:numCache>
                <c:formatCode>0.0;;</c:formatCode>
                <c:ptCount val="6"/>
                <c:pt idx="0">
                  <c:v>0</c:v>
                </c:pt>
                <c:pt idx="1">
                  <c:v>9.5563875299160586</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2.1264913645523214</c:v>
                </c:pt>
                <c:pt idx="1">
                  <c:v>0.44361247008394145</c:v>
                </c:pt>
                <c:pt idx="2">
                  <c:v>2.4226529875429019</c:v>
                </c:pt>
                <c:pt idx="3">
                  <c:v>1.8970142077339158</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(407)</c:v>
                </c:pt>
                <c:pt idx="1">
                  <c:v>Westmorland General Hospital Elective Surgical Hub (42)</c:v>
                </c:pt>
                <c:pt idx="2">
                  <c:v>Royal Lancaster Infirmary (217)</c:v>
                </c:pt>
                <c:pt idx="3">
                  <c:v>Furness General Hospital (143)</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(407)</c:v>
                </c:pt>
                <c:pt idx="1">
                  <c:v>Westmorland General Hospital Elective Surgical Hub (42)</c:v>
                </c:pt>
                <c:pt idx="2">
                  <c:v>Royal Lancaster Infirmary (217)</c:v>
                </c:pt>
                <c:pt idx="3">
                  <c:v>Furness General Hospital (143)</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(407)</c:v>
                </c:pt>
                <c:pt idx="1">
                  <c:v>Westmorland General Hospital Elective Surgical Hub (42)</c:v>
                </c:pt>
                <c:pt idx="2">
                  <c:v>Royal Lancaster Infirmary (217)</c:v>
                </c:pt>
                <c:pt idx="3">
                  <c:v>Furness General Hospital (143)</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(407)</c:v>
                </c:pt>
                <c:pt idx="1">
                  <c:v>Westmorland General Hospital Elective Surgical Hub (42)</c:v>
                </c:pt>
                <c:pt idx="2">
                  <c:v>Royal Lancaster Infirmary (217)</c:v>
                </c:pt>
                <c:pt idx="3">
                  <c:v>Furness General Hospital (143)</c:v>
                </c:pt>
                <c:pt idx="4">
                  <c:v>Westmorland General Hospital (-)</c:v>
                </c:pt>
                <c:pt idx="5">
                  <c:v>Millom Community Services (-)</c:v>
                </c:pt>
              </c:strCache>
            </c:strRef>
          </c:cat>
          <c:val>
            <c:numRef>
              <c:f>Sheet1!$G$2:$G$7</c:f>
              <c:numCache>
                <c:formatCode>0.0;;</c:formatCode>
                <c:ptCount val="6"/>
                <c:pt idx="0">
                  <c:v>8.9146133851590399</c:v>
                </c:pt>
                <c:pt idx="1">
                  <c:v>0</c:v>
                </c:pt>
                <c:pt idx="2">
                  <c:v>8.777505711960556</c:v>
                </c:pt>
                <c:pt idx="3">
                  <c:v>8.8817024090155954</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(407)</c:v>
                </c:pt>
                <c:pt idx="1">
                  <c:v>Westmorland General Hospital Elective Surgical Hub (42)</c:v>
                </c:pt>
                <c:pt idx="2">
                  <c:v>Royal Lancaster Infirmary (217)</c:v>
                </c:pt>
                <c:pt idx="3">
                  <c:v>Furness General Hospital (143)</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(407)</c:v>
                </c:pt>
                <c:pt idx="1">
                  <c:v>Westmorland General Hospital Elective Surgical Hub (42)</c:v>
                </c:pt>
                <c:pt idx="2">
                  <c:v>Royal Lancaster Infirmary (217)</c:v>
                </c:pt>
                <c:pt idx="3">
                  <c:v>Furness General Hospital (143)</c:v>
                </c:pt>
                <c:pt idx="4">
                  <c:v>Westmorland General Hospital (-)</c:v>
                </c:pt>
                <c:pt idx="5">
                  <c:v>Millom Community Services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(407)</c:v>
                </c:pt>
                <c:pt idx="1">
                  <c:v>Westmorland General Hospital Elective Surgical Hub (42)</c:v>
                </c:pt>
                <c:pt idx="2">
                  <c:v>Royal Lancaster Infirmary (217)</c:v>
                </c:pt>
                <c:pt idx="3">
                  <c:v>Furness General Hospital (143)</c:v>
                </c:pt>
                <c:pt idx="4">
                  <c:v>Westmorland General Hospital (-)</c:v>
                </c:pt>
                <c:pt idx="5">
                  <c:v>Millom Community Services (-)</c:v>
                </c:pt>
              </c:strCache>
            </c:strRef>
          </c:cat>
          <c:val>
            <c:numRef>
              <c:f>Sheet1!$J$2:$J$7</c:f>
              <c:numCache>
                <c:formatCode>0.0;;</c:formatCode>
                <c:ptCount val="6"/>
                <c:pt idx="0">
                  <c:v>0</c:v>
                </c:pt>
                <c:pt idx="1">
                  <c:v>9.7066653028419339</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1.0853866148409601</c:v>
                </c:pt>
                <c:pt idx="1">
                  <c:v>0.29333469715806615</c:v>
                </c:pt>
                <c:pt idx="2">
                  <c:v>1.222494288039444</c:v>
                </c:pt>
                <c:pt idx="3">
                  <c:v>1.1182975909844046</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(323)</c:v>
                </c:pt>
                <c:pt idx="1">
                  <c:v>Westmorland General Hospital Elective Surgical Hub (-)</c:v>
                </c:pt>
                <c:pt idx="2">
                  <c:v>Royal Lancaster Infirmary (171)</c:v>
                </c:pt>
                <c:pt idx="3">
                  <c:v>Furness General Hospital (121)</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(323)</c:v>
                </c:pt>
                <c:pt idx="1">
                  <c:v>Westmorland General Hospital Elective Surgical Hub (-)</c:v>
                </c:pt>
                <c:pt idx="2">
                  <c:v>Royal Lancaster Infirmary (171)</c:v>
                </c:pt>
                <c:pt idx="3">
                  <c:v>Furness General Hospital (121)</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(323)</c:v>
                </c:pt>
                <c:pt idx="1">
                  <c:v>Westmorland General Hospital Elective Surgical Hub (-)</c:v>
                </c:pt>
                <c:pt idx="2">
                  <c:v>Royal Lancaster Infirmary (171)</c:v>
                </c:pt>
                <c:pt idx="3">
                  <c:v>Furness General Hospital (121)</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(323)</c:v>
                </c:pt>
                <c:pt idx="1">
                  <c:v>Westmorland General Hospital Elective Surgical Hub (-)</c:v>
                </c:pt>
                <c:pt idx="2">
                  <c:v>Royal Lancaster Infirmary (171)</c:v>
                </c:pt>
                <c:pt idx="3">
                  <c:v>Furness General Hospital (121)</c:v>
                </c:pt>
                <c:pt idx="4">
                  <c:v>Westmorland General Hospital (-)</c:v>
                </c:pt>
                <c:pt idx="5">
                  <c:v>Millom Community Services (-)</c:v>
                </c:pt>
              </c:strCache>
            </c:strRef>
          </c:cat>
          <c:val>
            <c:numRef>
              <c:f>Sheet1!$G$2:$G$7</c:f>
              <c:numCache>
                <c:formatCode>0.0;;</c:formatCode>
                <c:ptCount val="6"/>
                <c:pt idx="0">
                  <c:v>6.1353100540168803</c:v>
                </c:pt>
                <c:pt idx="1">
                  <c:v>0</c:v>
                </c:pt>
                <c:pt idx="2">
                  <c:v>6.1361837727302033</c:v>
                </c:pt>
                <c:pt idx="3">
                  <c:v>6.5081643986555342</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(323)</c:v>
                </c:pt>
                <c:pt idx="1">
                  <c:v>Westmorland General Hospital Elective Surgical Hub (-)</c:v>
                </c:pt>
                <c:pt idx="2">
                  <c:v>Royal Lancaster Infirmary (171)</c:v>
                </c:pt>
                <c:pt idx="3">
                  <c:v>Furness General Hospital (121)</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(323)</c:v>
                </c:pt>
                <c:pt idx="1">
                  <c:v>Westmorland General Hospital Elective Surgical Hub (-)</c:v>
                </c:pt>
                <c:pt idx="2">
                  <c:v>Royal Lancaster Infirmary (171)</c:v>
                </c:pt>
                <c:pt idx="3">
                  <c:v>Furness General Hospital (121)</c:v>
                </c:pt>
                <c:pt idx="4">
                  <c:v>Westmorland General Hospital (-)</c:v>
                </c:pt>
                <c:pt idx="5">
                  <c:v>Millom Community Services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(323)</c:v>
                </c:pt>
                <c:pt idx="1">
                  <c:v>Westmorland General Hospital Elective Surgical Hub (-)</c:v>
                </c:pt>
                <c:pt idx="2">
                  <c:v>Royal Lancaster Infirmary (171)</c:v>
                </c:pt>
                <c:pt idx="3">
                  <c:v>Furness General Hospital (121)</c:v>
                </c:pt>
                <c:pt idx="4">
                  <c:v>Westmorland General Hospital (-)</c:v>
                </c:pt>
                <c:pt idx="5">
                  <c:v>Millom Community Services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3.8646899459831197</c:v>
                </c:pt>
                <c:pt idx="1">
                  <c:v>0</c:v>
                </c:pt>
                <c:pt idx="2">
                  <c:v>3.8638162272697967</c:v>
                </c:pt>
                <c:pt idx="3">
                  <c:v>3.4918356013444658</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(436)</c:v>
                </c:pt>
                <c:pt idx="1">
                  <c:v>Westmorland General Hospital Elective Surgical Hub (41)</c:v>
                </c:pt>
                <c:pt idx="2">
                  <c:v>Royal Lancaster Infirmary (235)</c:v>
                </c:pt>
                <c:pt idx="3">
                  <c:v>Furness General Hospital (157)</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(436)</c:v>
                </c:pt>
                <c:pt idx="1">
                  <c:v>Westmorland General Hospital Elective Surgical Hub (41)</c:v>
                </c:pt>
                <c:pt idx="2">
                  <c:v>Royal Lancaster Infirmary (235)</c:v>
                </c:pt>
                <c:pt idx="3">
                  <c:v>Furness General Hospital (157)</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(436)</c:v>
                </c:pt>
                <c:pt idx="1">
                  <c:v>Westmorland General Hospital Elective Surgical Hub (41)</c:v>
                </c:pt>
                <c:pt idx="2">
                  <c:v>Royal Lancaster Infirmary (235)</c:v>
                </c:pt>
                <c:pt idx="3">
                  <c:v>Furness General Hospital (157)</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(436)</c:v>
                </c:pt>
                <c:pt idx="1">
                  <c:v>Westmorland General Hospital Elective Surgical Hub (41)</c:v>
                </c:pt>
                <c:pt idx="2">
                  <c:v>Royal Lancaster Infirmary (235)</c:v>
                </c:pt>
                <c:pt idx="3">
                  <c:v>Furness General Hospital (157)</c:v>
                </c:pt>
                <c:pt idx="4">
                  <c:v>Westmorland General Hospital (-)</c:v>
                </c:pt>
                <c:pt idx="5">
                  <c:v>Millom Community Services (-)</c:v>
                </c:pt>
              </c:strCache>
            </c:strRef>
          </c:cat>
          <c:val>
            <c:numRef>
              <c:f>Sheet1!$G$2:$G$7</c:f>
              <c:numCache>
                <c:formatCode>0.0;;</c:formatCode>
                <c:ptCount val="6"/>
                <c:pt idx="0">
                  <c:v>4.5543572933598906</c:v>
                </c:pt>
                <c:pt idx="1">
                  <c:v>5.4599884007997588</c:v>
                </c:pt>
                <c:pt idx="2">
                  <c:v>4.0940522135683057</c:v>
                </c:pt>
                <c:pt idx="3">
                  <c:v>5.0588988517691043</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(436)</c:v>
                </c:pt>
                <c:pt idx="1">
                  <c:v>Westmorland General Hospital Elective Surgical Hub (41)</c:v>
                </c:pt>
                <c:pt idx="2">
                  <c:v>Royal Lancaster Infirmary (235)</c:v>
                </c:pt>
                <c:pt idx="3">
                  <c:v>Furness General Hospital (157)</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(436)</c:v>
                </c:pt>
                <c:pt idx="1">
                  <c:v>Westmorland General Hospital Elective Surgical Hub (41)</c:v>
                </c:pt>
                <c:pt idx="2">
                  <c:v>Royal Lancaster Infirmary (235)</c:v>
                </c:pt>
                <c:pt idx="3">
                  <c:v>Furness General Hospital (157)</c:v>
                </c:pt>
                <c:pt idx="4">
                  <c:v>Westmorland General Hospital (-)</c:v>
                </c:pt>
                <c:pt idx="5">
                  <c:v>Millom Community Services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(436)</c:v>
                </c:pt>
                <c:pt idx="1">
                  <c:v>Westmorland General Hospital Elective Surgical Hub (41)</c:v>
                </c:pt>
                <c:pt idx="2">
                  <c:v>Royal Lancaster Infirmary (235)</c:v>
                </c:pt>
                <c:pt idx="3">
                  <c:v>Furness General Hospital (157)</c:v>
                </c:pt>
                <c:pt idx="4">
                  <c:v>Westmorland General Hospital (-)</c:v>
                </c:pt>
                <c:pt idx="5">
                  <c:v>Millom Community Services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5.4456427066401094</c:v>
                </c:pt>
                <c:pt idx="1">
                  <c:v>4.5400115992002412</c:v>
                </c:pt>
                <c:pt idx="2">
                  <c:v>5.9059477864316943</c:v>
                </c:pt>
                <c:pt idx="3">
                  <c:v>4.9411011482308957</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(504)</c:v>
                </c:pt>
                <c:pt idx="1">
                  <c:v>Westmorland General Hospital Elective Surgical Hub (47)</c:v>
                </c:pt>
                <c:pt idx="2">
                  <c:v>Royal Lancaster Infirmary (278)</c:v>
                </c:pt>
                <c:pt idx="3">
                  <c:v>Furness General Hospital (172)</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(504)</c:v>
                </c:pt>
                <c:pt idx="1">
                  <c:v>Westmorland General Hospital Elective Surgical Hub (47)</c:v>
                </c:pt>
                <c:pt idx="2">
                  <c:v>Royal Lancaster Infirmary (278)</c:v>
                </c:pt>
                <c:pt idx="3">
                  <c:v>Furness General Hospital (172)</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(504)</c:v>
                </c:pt>
                <c:pt idx="1">
                  <c:v>Westmorland General Hospital Elective Surgical Hub (47)</c:v>
                </c:pt>
                <c:pt idx="2">
                  <c:v>Royal Lancaster Infirmary (278)</c:v>
                </c:pt>
                <c:pt idx="3">
                  <c:v>Furness General Hospital (172)</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(504)</c:v>
                </c:pt>
                <c:pt idx="1">
                  <c:v>Westmorland General Hospital Elective Surgical Hub (47)</c:v>
                </c:pt>
                <c:pt idx="2">
                  <c:v>Royal Lancaster Infirmary (278)</c:v>
                </c:pt>
                <c:pt idx="3">
                  <c:v>Furness General Hospital (172)</c:v>
                </c:pt>
                <c:pt idx="4">
                  <c:v>Westmorland General Hospital (-)</c:v>
                </c:pt>
                <c:pt idx="5">
                  <c:v>Millom Community Services (-)</c:v>
                </c:pt>
              </c:strCache>
            </c:strRef>
          </c:cat>
          <c:val>
            <c:numRef>
              <c:f>Sheet1!$G$2:$G$7</c:f>
              <c:numCache>
                <c:formatCode>0.0;;</c:formatCode>
                <c:ptCount val="6"/>
                <c:pt idx="0">
                  <c:v>6.5729759854832857</c:v>
                </c:pt>
                <c:pt idx="1">
                  <c:v>6.5414323382827142</c:v>
                </c:pt>
                <c:pt idx="2">
                  <c:v>6.3253676924934368</c:v>
                </c:pt>
                <c:pt idx="3">
                  <c:v>6.7038959751302656</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(504)</c:v>
                </c:pt>
                <c:pt idx="1">
                  <c:v>Westmorland General Hospital Elective Surgical Hub (47)</c:v>
                </c:pt>
                <c:pt idx="2">
                  <c:v>Royal Lancaster Infirmary (278)</c:v>
                </c:pt>
                <c:pt idx="3">
                  <c:v>Furness General Hospital (172)</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(504)</c:v>
                </c:pt>
                <c:pt idx="1">
                  <c:v>Westmorland General Hospital Elective Surgical Hub (47)</c:v>
                </c:pt>
                <c:pt idx="2">
                  <c:v>Royal Lancaster Infirmary (278)</c:v>
                </c:pt>
                <c:pt idx="3">
                  <c:v>Furness General Hospital (172)</c:v>
                </c:pt>
                <c:pt idx="4">
                  <c:v>Westmorland General Hospital (-)</c:v>
                </c:pt>
                <c:pt idx="5">
                  <c:v>Millom Community Services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(504)</c:v>
                </c:pt>
                <c:pt idx="1">
                  <c:v>Westmorland General Hospital Elective Surgical Hub (47)</c:v>
                </c:pt>
                <c:pt idx="2">
                  <c:v>Royal Lancaster Infirmary (278)</c:v>
                </c:pt>
                <c:pt idx="3">
                  <c:v>Furness General Hospital (172)</c:v>
                </c:pt>
                <c:pt idx="4">
                  <c:v>Westmorland General Hospital (-)</c:v>
                </c:pt>
                <c:pt idx="5">
                  <c:v>Millom Community Services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3.4270240145167143</c:v>
                </c:pt>
                <c:pt idx="1">
                  <c:v>3.4585676617172858</c:v>
                </c:pt>
                <c:pt idx="2">
                  <c:v>3.6746323075065632</c:v>
                </c:pt>
                <c:pt idx="3">
                  <c:v>3.2961040248697344</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(498)</c:v>
                </c:pt>
                <c:pt idx="1">
                  <c:v>Westmorland General Hospital Elective Surgical Hub (47)</c:v>
                </c:pt>
                <c:pt idx="2">
                  <c:v>Royal Lancaster Infirmary (274)</c:v>
                </c:pt>
                <c:pt idx="3">
                  <c:v>Furness General Hospital (171)</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(498)</c:v>
                </c:pt>
                <c:pt idx="1">
                  <c:v>Westmorland General Hospital Elective Surgical Hub (47)</c:v>
                </c:pt>
                <c:pt idx="2">
                  <c:v>Royal Lancaster Infirmary (274)</c:v>
                </c:pt>
                <c:pt idx="3">
                  <c:v>Furness General Hospital (171)</c:v>
                </c:pt>
                <c:pt idx="4">
                  <c:v>Westmorland General Hospital (-)</c:v>
                </c:pt>
                <c:pt idx="5">
                  <c:v>Millom Community Services (-)</c:v>
                </c:pt>
              </c:strCache>
            </c:strRef>
          </c:cat>
          <c:val>
            <c:numRef>
              <c:f>Sheet1!$E$2:$E$7</c:f>
              <c:numCache>
                <c:formatCode>0.0;;</c:formatCode>
                <c:ptCount val="6"/>
                <c:pt idx="0">
                  <c:v>0</c:v>
                </c:pt>
                <c:pt idx="1">
                  <c:v>0</c:v>
                </c:pt>
                <c:pt idx="2">
                  <c:v>6.807183127911526</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(498)</c:v>
                </c:pt>
                <c:pt idx="1">
                  <c:v>Westmorland General Hospital Elective Surgical Hub (47)</c:v>
                </c:pt>
                <c:pt idx="2">
                  <c:v>Royal Lancaster Infirmary (274)</c:v>
                </c:pt>
                <c:pt idx="3">
                  <c:v>Furness General Hospital (171)</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(498)</c:v>
                </c:pt>
                <c:pt idx="1">
                  <c:v>Westmorland General Hospital Elective Surgical Hub (47)</c:v>
                </c:pt>
                <c:pt idx="2">
                  <c:v>Royal Lancaster Infirmary (274)</c:v>
                </c:pt>
                <c:pt idx="3">
                  <c:v>Furness General Hospital (171)</c:v>
                </c:pt>
                <c:pt idx="4">
                  <c:v>Westmorland General Hospital (-)</c:v>
                </c:pt>
                <c:pt idx="5">
                  <c:v>Millom Community Services (-)</c:v>
                </c:pt>
              </c:strCache>
            </c:strRef>
          </c:cat>
          <c:val>
            <c:numRef>
              <c:f>Sheet1!$G$2:$G$7</c:f>
              <c:numCache>
                <c:formatCode>0.0;;</c:formatCode>
                <c:ptCount val="6"/>
                <c:pt idx="0">
                  <c:v>7.3100030036562007</c:v>
                </c:pt>
                <c:pt idx="1">
                  <c:v>8.6891201593019272</c:v>
                </c:pt>
                <c:pt idx="2">
                  <c:v>0</c:v>
                </c:pt>
                <c:pt idx="3">
                  <c:v>7.9093575351198</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(498)</c:v>
                </c:pt>
                <c:pt idx="1">
                  <c:v>Westmorland General Hospital Elective Surgical Hub (47)</c:v>
                </c:pt>
                <c:pt idx="2">
                  <c:v>Royal Lancaster Infirmary (274)</c:v>
                </c:pt>
                <c:pt idx="3">
                  <c:v>Furness General Hospital (171)</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(498)</c:v>
                </c:pt>
                <c:pt idx="1">
                  <c:v>Westmorland General Hospital Elective Surgical Hub (47)</c:v>
                </c:pt>
                <c:pt idx="2">
                  <c:v>Royal Lancaster Infirmary (274)</c:v>
                </c:pt>
                <c:pt idx="3">
                  <c:v>Furness General Hospital (171)</c:v>
                </c:pt>
                <c:pt idx="4">
                  <c:v>Westmorland General Hospital (-)</c:v>
                </c:pt>
                <c:pt idx="5">
                  <c:v>Millom Community Services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(498)</c:v>
                </c:pt>
                <c:pt idx="1">
                  <c:v>Westmorland General Hospital Elective Surgical Hub (47)</c:v>
                </c:pt>
                <c:pt idx="2">
                  <c:v>Royal Lancaster Infirmary (274)</c:v>
                </c:pt>
                <c:pt idx="3">
                  <c:v>Furness General Hospital (171)</c:v>
                </c:pt>
                <c:pt idx="4">
                  <c:v>Westmorland General Hospital (-)</c:v>
                </c:pt>
                <c:pt idx="5">
                  <c:v>Millom Community Services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2.6899969963437993</c:v>
                </c:pt>
                <c:pt idx="1">
                  <c:v>1.3108798406980728</c:v>
                </c:pt>
                <c:pt idx="2">
                  <c:v>3.192816872088474</c:v>
                </c:pt>
                <c:pt idx="3">
                  <c:v>2.0906424648802</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(291)</c:v>
                </c:pt>
                <c:pt idx="1">
                  <c:v>Westmorland General Hospital Elective Surgical Hub (-)</c:v>
                </c:pt>
                <c:pt idx="2">
                  <c:v>Royal Lancaster Infirmary (154)</c:v>
                </c:pt>
                <c:pt idx="3">
                  <c:v>Furness General Hospital (105)</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(291)</c:v>
                </c:pt>
                <c:pt idx="1">
                  <c:v>Westmorland General Hospital Elective Surgical Hub (-)</c:v>
                </c:pt>
                <c:pt idx="2">
                  <c:v>Royal Lancaster Infirmary (154)</c:v>
                </c:pt>
                <c:pt idx="3">
                  <c:v>Furness General Hospital (105)</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(291)</c:v>
                </c:pt>
                <c:pt idx="1">
                  <c:v>Westmorland General Hospital Elective Surgical Hub (-)</c:v>
                </c:pt>
                <c:pt idx="2">
                  <c:v>Royal Lancaster Infirmary (154)</c:v>
                </c:pt>
                <c:pt idx="3">
                  <c:v>Furness General Hospital (105)</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(291)</c:v>
                </c:pt>
                <c:pt idx="1">
                  <c:v>Westmorland General Hospital Elective Surgical Hub (-)</c:v>
                </c:pt>
                <c:pt idx="2">
                  <c:v>Royal Lancaster Infirmary (154)</c:v>
                </c:pt>
                <c:pt idx="3">
                  <c:v>Furness General Hospital (105)</c:v>
                </c:pt>
                <c:pt idx="4">
                  <c:v>Westmorland General Hospital (-)</c:v>
                </c:pt>
                <c:pt idx="5">
                  <c:v>Millom Community Services (-)</c:v>
                </c:pt>
              </c:strCache>
            </c:strRef>
          </c:cat>
          <c:val>
            <c:numRef>
              <c:f>Sheet1!$G$2:$G$7</c:f>
              <c:numCache>
                <c:formatCode>0.0;;</c:formatCode>
                <c:ptCount val="6"/>
                <c:pt idx="0">
                  <c:v>8.0752067075786744</c:v>
                </c:pt>
                <c:pt idx="1">
                  <c:v>0</c:v>
                </c:pt>
                <c:pt idx="2">
                  <c:v>7.8272788728957234</c:v>
                </c:pt>
                <c:pt idx="3">
                  <c:v>8.3720735491945568</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(291)</c:v>
                </c:pt>
                <c:pt idx="1">
                  <c:v>Westmorland General Hospital Elective Surgical Hub (-)</c:v>
                </c:pt>
                <c:pt idx="2">
                  <c:v>Royal Lancaster Infirmary (154)</c:v>
                </c:pt>
                <c:pt idx="3">
                  <c:v>Furness General Hospital (105)</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(291)</c:v>
                </c:pt>
                <c:pt idx="1">
                  <c:v>Westmorland General Hospital Elective Surgical Hub (-)</c:v>
                </c:pt>
                <c:pt idx="2">
                  <c:v>Royal Lancaster Infirmary (154)</c:v>
                </c:pt>
                <c:pt idx="3">
                  <c:v>Furness General Hospital (105)</c:v>
                </c:pt>
                <c:pt idx="4">
                  <c:v>Westmorland General Hospital (-)</c:v>
                </c:pt>
                <c:pt idx="5">
                  <c:v>Millom Community Services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(291)</c:v>
                </c:pt>
                <c:pt idx="1">
                  <c:v>Westmorland General Hospital Elective Surgical Hub (-)</c:v>
                </c:pt>
                <c:pt idx="2">
                  <c:v>Royal Lancaster Infirmary (154)</c:v>
                </c:pt>
                <c:pt idx="3">
                  <c:v>Furness General Hospital (105)</c:v>
                </c:pt>
                <c:pt idx="4">
                  <c:v>Westmorland General Hospital (-)</c:v>
                </c:pt>
                <c:pt idx="5">
                  <c:v>Millom Community Services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1.9247932924213256</c:v>
                </c:pt>
                <c:pt idx="1">
                  <c:v>0</c:v>
                </c:pt>
                <c:pt idx="2">
                  <c:v>2.1727211271042766</c:v>
                </c:pt>
                <c:pt idx="3">
                  <c:v>1.6279264508054432</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(335)</c:v>
                </c:pt>
                <c:pt idx="1">
                  <c:v>Westmorland General Hospital Elective Surgical Hub (33)</c:v>
                </c:pt>
                <c:pt idx="2">
                  <c:v>Royal Lancaster Infirmary (178)</c:v>
                </c:pt>
                <c:pt idx="3">
                  <c:v>Furness General Hospital (118)</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(335)</c:v>
                </c:pt>
                <c:pt idx="1">
                  <c:v>Westmorland General Hospital Elective Surgical Hub (33)</c:v>
                </c:pt>
                <c:pt idx="2">
                  <c:v>Royal Lancaster Infirmary (178)</c:v>
                </c:pt>
                <c:pt idx="3">
                  <c:v>Furness General Hospital (118)</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(335)</c:v>
                </c:pt>
                <c:pt idx="1">
                  <c:v>Westmorland General Hospital Elective Surgical Hub (33)</c:v>
                </c:pt>
                <c:pt idx="2">
                  <c:v>Royal Lancaster Infirmary (178)</c:v>
                </c:pt>
                <c:pt idx="3">
                  <c:v>Furness General Hospital (118)</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(335)</c:v>
                </c:pt>
                <c:pt idx="1">
                  <c:v>Westmorland General Hospital Elective Surgical Hub (33)</c:v>
                </c:pt>
                <c:pt idx="2">
                  <c:v>Royal Lancaster Infirmary (178)</c:v>
                </c:pt>
                <c:pt idx="3">
                  <c:v>Furness General Hospital (118)</c:v>
                </c:pt>
                <c:pt idx="4">
                  <c:v>Westmorland General Hospital (-)</c:v>
                </c:pt>
                <c:pt idx="5">
                  <c:v>Millom Community Services (-)</c:v>
                </c:pt>
              </c:strCache>
            </c:strRef>
          </c:cat>
          <c:val>
            <c:numRef>
              <c:f>Sheet1!$G$2:$G$7</c:f>
              <c:numCache>
                <c:formatCode>0.0;;</c:formatCode>
                <c:ptCount val="6"/>
                <c:pt idx="0">
                  <c:v>6.8140609636906069</c:v>
                </c:pt>
                <c:pt idx="1">
                  <c:v>5.07769820480992</c:v>
                </c:pt>
                <c:pt idx="2">
                  <c:v>6.7897385035502982</c:v>
                </c:pt>
                <c:pt idx="3">
                  <c:v>6.7340860728009106</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(335)</c:v>
                </c:pt>
                <c:pt idx="1">
                  <c:v>Westmorland General Hospital Elective Surgical Hub (33)</c:v>
                </c:pt>
                <c:pt idx="2">
                  <c:v>Royal Lancaster Infirmary (178)</c:v>
                </c:pt>
                <c:pt idx="3">
                  <c:v>Furness General Hospital (118)</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(335)</c:v>
                </c:pt>
                <c:pt idx="1">
                  <c:v>Westmorland General Hospital Elective Surgical Hub (33)</c:v>
                </c:pt>
                <c:pt idx="2">
                  <c:v>Royal Lancaster Infirmary (178)</c:v>
                </c:pt>
                <c:pt idx="3">
                  <c:v>Furness General Hospital (118)</c:v>
                </c:pt>
                <c:pt idx="4">
                  <c:v>Westmorland General Hospital (-)</c:v>
                </c:pt>
                <c:pt idx="5">
                  <c:v>Millom Community Services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(335)</c:v>
                </c:pt>
                <c:pt idx="1">
                  <c:v>Westmorland General Hospital Elective Surgical Hub (33)</c:v>
                </c:pt>
                <c:pt idx="2">
                  <c:v>Royal Lancaster Infirmary (178)</c:v>
                </c:pt>
                <c:pt idx="3">
                  <c:v>Furness General Hospital (118)</c:v>
                </c:pt>
                <c:pt idx="4">
                  <c:v>Westmorland General Hospital (-)</c:v>
                </c:pt>
                <c:pt idx="5">
                  <c:v>Millom Community Services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3.1859390363093931</c:v>
                </c:pt>
                <c:pt idx="1">
                  <c:v>4.92230179519008</c:v>
                </c:pt>
                <c:pt idx="2">
                  <c:v>3.2102614964497018</c:v>
                </c:pt>
                <c:pt idx="3">
                  <c:v>3.2659139271990894</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(49)</c:v>
                </c:pt>
                <c:pt idx="2">
                  <c:v>Royal Lancaster Infirmary (313)</c:v>
                </c:pt>
                <c:pt idx="3">
                  <c:v>Furness General Hospital (189)</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(49)</c:v>
                </c:pt>
                <c:pt idx="2">
                  <c:v>Royal Lancaster Infirmary (313)</c:v>
                </c:pt>
                <c:pt idx="3">
                  <c:v>Furness General Hospital (189)</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(49)</c:v>
                </c:pt>
                <c:pt idx="2">
                  <c:v>Royal Lancaster Infirmary (313)</c:v>
                </c:pt>
                <c:pt idx="3">
                  <c:v>Furness General Hospital (189)</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(49)</c:v>
                </c:pt>
                <c:pt idx="2">
                  <c:v>Royal Lancaster Infirmary (313)</c:v>
                </c:pt>
                <c:pt idx="3">
                  <c:v>Furness General Hospital (189)</c:v>
                </c:pt>
                <c:pt idx="4">
                  <c:v>Westmorland General Hospital (-)</c:v>
                </c:pt>
                <c:pt idx="5">
                  <c:v>Millom Community Services (-)</c:v>
                </c:pt>
              </c:strCache>
            </c:strRef>
          </c:cat>
          <c:val>
            <c:numRef>
              <c:f>Sheet1!$G$2:$G$7</c:f>
              <c:numCache>
                <c:formatCode>0.0;;</c:formatCode>
                <c:ptCount val="6"/>
                <c:pt idx="0">
                  <c:v>9.1283786698394032</c:v>
                </c:pt>
                <c:pt idx="1">
                  <c:v>0</c:v>
                </c:pt>
                <c:pt idx="2">
                  <c:v>9.0248511105524987</c:v>
                </c:pt>
                <c:pt idx="3">
                  <c:v>9.2190088134552521</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(49)</c:v>
                </c:pt>
                <c:pt idx="2">
                  <c:v>Royal Lancaster Infirmary (313)</c:v>
                </c:pt>
                <c:pt idx="3">
                  <c:v>Furness General Hospital (189)</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(49)</c:v>
                </c:pt>
                <c:pt idx="2">
                  <c:v>Royal Lancaster Infirmary (313)</c:v>
                </c:pt>
                <c:pt idx="3">
                  <c:v>Furness General Hospital (189)</c:v>
                </c:pt>
                <c:pt idx="4">
                  <c:v>Westmorland General Hospital (-)</c:v>
                </c:pt>
                <c:pt idx="5">
                  <c:v>Millom Community Services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(558)</c:v>
                </c:pt>
                <c:pt idx="1">
                  <c:v>Westmorland General Hospital Elective Surgical Hub (49)</c:v>
                </c:pt>
                <c:pt idx="2">
                  <c:v>Royal Lancaster Infirmary (313)</c:v>
                </c:pt>
                <c:pt idx="3">
                  <c:v>Furness General Hospital (189)</c:v>
                </c:pt>
                <c:pt idx="4">
                  <c:v>Westmorland General Hospital (-)</c:v>
                </c:pt>
                <c:pt idx="5">
                  <c:v>Millom Community Services (-)</c:v>
                </c:pt>
              </c:strCache>
            </c:strRef>
          </c:cat>
          <c:val>
            <c:numRef>
              <c:f>Sheet1!$J$2:$J$7</c:f>
              <c:numCache>
                <c:formatCode>0.0;;</c:formatCode>
                <c:ptCount val="6"/>
                <c:pt idx="0">
                  <c:v>0</c:v>
                </c:pt>
                <c:pt idx="1">
                  <c:v>9.7959709911090496</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0.87162133016059684</c:v>
                </c:pt>
                <c:pt idx="1">
                  <c:v>0.20402900889095044</c:v>
                </c:pt>
                <c:pt idx="2">
                  <c:v>0.97514888944750133</c:v>
                </c:pt>
                <c:pt idx="3">
                  <c:v>0.78099118654474786</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(555)</c:v>
                </c:pt>
                <c:pt idx="1">
                  <c:v>Westmorland General Hospital Elective Surgical Hub (48)</c:v>
                </c:pt>
                <c:pt idx="2">
                  <c:v>Royal Lancaster Infirmary (313)</c:v>
                </c:pt>
                <c:pt idx="3">
                  <c:v>Furness General Hospital (187)</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(555)</c:v>
                </c:pt>
                <c:pt idx="1">
                  <c:v>Westmorland General Hospital Elective Surgical Hub (48)</c:v>
                </c:pt>
                <c:pt idx="2">
                  <c:v>Royal Lancaster Infirmary (313)</c:v>
                </c:pt>
                <c:pt idx="3">
                  <c:v>Furness General Hospital (187)</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(555)</c:v>
                </c:pt>
                <c:pt idx="1">
                  <c:v>Westmorland General Hospital Elective Surgical Hub (48)</c:v>
                </c:pt>
                <c:pt idx="2">
                  <c:v>Royal Lancaster Infirmary (313)</c:v>
                </c:pt>
                <c:pt idx="3">
                  <c:v>Furness General Hospital (187)</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(555)</c:v>
                </c:pt>
                <c:pt idx="1">
                  <c:v>Westmorland General Hospital Elective Surgical Hub (48)</c:v>
                </c:pt>
                <c:pt idx="2">
                  <c:v>Royal Lancaster Infirmary (313)</c:v>
                </c:pt>
                <c:pt idx="3">
                  <c:v>Furness General Hospital (187)</c:v>
                </c:pt>
                <c:pt idx="4">
                  <c:v>Westmorland General Hospital (-)</c:v>
                </c:pt>
                <c:pt idx="5">
                  <c:v>Millom Community Services (-)</c:v>
                </c:pt>
              </c:strCache>
            </c:strRef>
          </c:cat>
          <c:val>
            <c:numRef>
              <c:f>Sheet1!$G$2:$G$7</c:f>
              <c:numCache>
                <c:formatCode>0.0;;</c:formatCode>
                <c:ptCount val="6"/>
                <c:pt idx="0">
                  <c:v>9.2603351519185519</c:v>
                </c:pt>
                <c:pt idx="1">
                  <c:v>0</c:v>
                </c:pt>
                <c:pt idx="2">
                  <c:v>9.225121259989308</c:v>
                </c:pt>
                <c:pt idx="3">
                  <c:v>9.1966766391814172</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(555)</c:v>
                </c:pt>
                <c:pt idx="1">
                  <c:v>Westmorland General Hospital Elective Surgical Hub (48)</c:v>
                </c:pt>
                <c:pt idx="2">
                  <c:v>Royal Lancaster Infirmary (313)</c:v>
                </c:pt>
                <c:pt idx="3">
                  <c:v>Furness General Hospital (187)</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(555)</c:v>
                </c:pt>
                <c:pt idx="1">
                  <c:v>Westmorland General Hospital Elective Surgical Hub (48)</c:v>
                </c:pt>
                <c:pt idx="2">
                  <c:v>Royal Lancaster Infirmary (313)</c:v>
                </c:pt>
                <c:pt idx="3">
                  <c:v>Furness General Hospital (187)</c:v>
                </c:pt>
                <c:pt idx="4">
                  <c:v>Westmorland General Hospital (-)</c:v>
                </c:pt>
                <c:pt idx="5">
                  <c:v>Millom Community Services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(555)</c:v>
                </c:pt>
                <c:pt idx="1">
                  <c:v>Westmorland General Hospital Elective Surgical Hub (48)</c:v>
                </c:pt>
                <c:pt idx="2">
                  <c:v>Royal Lancaster Infirmary (313)</c:v>
                </c:pt>
                <c:pt idx="3">
                  <c:v>Furness General Hospital (187)</c:v>
                </c:pt>
                <c:pt idx="4">
                  <c:v>Westmorland General Hospital (-)</c:v>
                </c:pt>
                <c:pt idx="5">
                  <c:v>Millom Community Services (-)</c:v>
                </c:pt>
              </c:strCache>
            </c:strRef>
          </c:cat>
          <c:val>
            <c:numRef>
              <c:f>Sheet1!$J$2:$J$7</c:f>
              <c:numCache>
                <c:formatCode>0.0;;</c:formatCode>
                <c:ptCount val="6"/>
                <c:pt idx="0">
                  <c:v>0</c:v>
                </c:pt>
                <c:pt idx="1">
                  <c:v>9.875017787420127</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0.73966484808144806</c:v>
                </c:pt>
                <c:pt idx="1">
                  <c:v>0.12498221257987296</c:v>
                </c:pt>
                <c:pt idx="2">
                  <c:v>0.77487874001069201</c:v>
                </c:pt>
                <c:pt idx="3">
                  <c:v>0.8033233608185828</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(556)</c:v>
                </c:pt>
                <c:pt idx="1">
                  <c:v>Westmorland General Hospital Elective Surgical Hub (49)</c:v>
                </c:pt>
                <c:pt idx="2">
                  <c:v>Royal Lancaster Infirmary (311)</c:v>
                </c:pt>
                <c:pt idx="3">
                  <c:v>Furness General Hospital (189)</c:v>
                </c:pt>
                <c:pt idx="4">
                  <c:v>Westmorland General Hospital (-)</c:v>
                </c:pt>
                <c:pt idx="5">
                  <c:v>Millom Community Services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(556)</c:v>
                </c:pt>
                <c:pt idx="1">
                  <c:v>Westmorland General Hospital Elective Surgical Hub (49)</c:v>
                </c:pt>
                <c:pt idx="2">
                  <c:v>Royal Lancaster Infirmary (311)</c:v>
                </c:pt>
                <c:pt idx="3">
                  <c:v>Furness General Hospital (189)</c:v>
                </c:pt>
                <c:pt idx="4">
                  <c:v>Westmorland General Hospital (-)</c:v>
                </c:pt>
                <c:pt idx="5">
                  <c:v>Millom Community Services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(556)</c:v>
                </c:pt>
                <c:pt idx="1">
                  <c:v>Westmorland General Hospital Elective Surgical Hub (49)</c:v>
                </c:pt>
                <c:pt idx="2">
                  <c:v>Royal Lancaster Infirmary (311)</c:v>
                </c:pt>
                <c:pt idx="3">
                  <c:v>Furness General Hospital (189)</c:v>
                </c:pt>
                <c:pt idx="4">
                  <c:v>Westmorland General Hospital (-)</c:v>
                </c:pt>
                <c:pt idx="5">
                  <c:v>Millom Community Services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(556)</c:v>
                </c:pt>
                <c:pt idx="1">
                  <c:v>Westmorland General Hospital Elective Surgical Hub (49)</c:v>
                </c:pt>
                <c:pt idx="2">
                  <c:v>Royal Lancaster Infirmary (311)</c:v>
                </c:pt>
                <c:pt idx="3">
                  <c:v>Furness General Hospital (189)</c:v>
                </c:pt>
                <c:pt idx="4">
                  <c:v>Westmorland General Hospital (-)</c:v>
                </c:pt>
                <c:pt idx="5">
                  <c:v>Millom Community Services (-)</c:v>
                </c:pt>
              </c:strCache>
            </c:strRef>
          </c:cat>
          <c:val>
            <c:numRef>
              <c:f>Sheet1!$G$2:$G$7</c:f>
              <c:numCache>
                <c:formatCode>0.0;;</c:formatCode>
                <c:ptCount val="6"/>
                <c:pt idx="0">
                  <c:v>8.2541391777890087</c:v>
                </c:pt>
                <c:pt idx="1">
                  <c:v>0</c:v>
                </c:pt>
                <c:pt idx="2">
                  <c:v>8.0817719615422039</c:v>
                </c:pt>
                <c:pt idx="3">
                  <c:v>8.3973921838429799</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(556)</c:v>
                </c:pt>
                <c:pt idx="1">
                  <c:v>Westmorland General Hospital Elective Surgical Hub (49)</c:v>
                </c:pt>
                <c:pt idx="2">
                  <c:v>Royal Lancaster Infirmary (311)</c:v>
                </c:pt>
                <c:pt idx="3">
                  <c:v>Furness General Hospital (189)</c:v>
                </c:pt>
                <c:pt idx="4">
                  <c:v>Westmorland General Hospital (-)</c:v>
                </c:pt>
                <c:pt idx="5">
                  <c:v>Millom Community Services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(556)</c:v>
                </c:pt>
                <c:pt idx="1">
                  <c:v>Westmorland General Hospital Elective Surgical Hub (49)</c:v>
                </c:pt>
                <c:pt idx="2">
                  <c:v>Royal Lancaster Infirmary (311)</c:v>
                </c:pt>
                <c:pt idx="3">
                  <c:v>Furness General Hospital (189)</c:v>
                </c:pt>
                <c:pt idx="4">
                  <c:v>Westmorland General Hospital (-)</c:v>
                </c:pt>
                <c:pt idx="5">
                  <c:v>Millom Community Services (-)</c:v>
                </c:pt>
              </c:strCache>
            </c:strRef>
          </c:cat>
          <c:val>
            <c:numRef>
              <c:f>Sheet1!$I$2:$I$7</c:f>
              <c:numCache>
                <c:formatCode>0.0;;</c:formatCode>
                <c:ptCount val="6"/>
                <c:pt idx="0">
                  <c:v>0</c:v>
                </c:pt>
                <c:pt idx="1">
                  <c:v>9.2697395910944262</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(556)</c:v>
                </c:pt>
                <c:pt idx="1">
                  <c:v>Westmorland General Hospital Elective Surgical Hub (49)</c:v>
                </c:pt>
                <c:pt idx="2">
                  <c:v>Royal Lancaster Infirmary (311)</c:v>
                </c:pt>
                <c:pt idx="3">
                  <c:v>Furness General Hospital (189)</c:v>
                </c:pt>
                <c:pt idx="4">
                  <c:v>Westmorland General Hospital (-)</c:v>
                </c:pt>
                <c:pt idx="5">
                  <c:v>Millom Community Services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1.7458608222109913</c:v>
                </c:pt>
                <c:pt idx="1">
                  <c:v>0.73026040890557375</c:v>
                </c:pt>
                <c:pt idx="2">
                  <c:v>1.9182280384577961</c:v>
                </c:pt>
                <c:pt idx="3">
                  <c:v>1.6026078161570201</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6.5856847947257702</c:v>
                </c:pt>
                <c:pt idx="1">
                  <c:v>6.5605810331083667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7.2173517244524952</c:v>
                </c:pt>
                <c:pt idx="1">
                  <c:v>7.3928348675505573</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7.5901432145507206</c:v>
                </c:pt>
                <c:pt idx="1">
                  <c:v>6.6761456481231516</c:v>
                </c:pt>
                <c:pt idx="2">
                  <c:v>6.9104011632402136</c:v>
                </c:pt>
                <c:pt idx="3">
                  <c:v>6.7892878572152782</c:v>
                </c:pt>
                <c:pt idx="4">
                  <c:v>6.867480943506683</c:v>
                </c:pt>
                <c:pt idx="5">
                  <c:v>6.7749839386276136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6.8089484691412059</c:v>
                </c:pt>
                <c:pt idx="1">
                  <c:v>6.6382176349608413</c:v>
                </c:pt>
                <c:pt idx="2">
                  <c:v>6.6744584295032174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8.3303674709509714</c:v>
                </c:pt>
                <c:pt idx="1">
                  <c:v>8.4911966606149907</c:v>
                </c:pt>
                <c:pt idx="2">
                  <c:v>8.467876306209245</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8.5299203536106187</c:v>
                </c:pt>
                <c:pt idx="1">
                  <c:v>8.4190377835703512</c:v>
                </c:pt>
                <c:pt idx="2">
                  <c:v>8.5872898051510518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9.2177754256484725</c:v>
                </c:pt>
                <c:pt idx="1">
                  <c:v>9.1447370649222197</c:v>
                </c:pt>
                <c:pt idx="2">
                  <c:v>9.3652037228773164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3.9333986225369579</c:v>
                </c:pt>
                <c:pt idx="1">
                  <c:v>4.102478083057103</c:v>
                </c:pt>
                <c:pt idx="2">
                  <c:v>4.2675833950296589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9.2334096060678803</c:v>
                </c:pt>
                <c:pt idx="1">
                  <c:v>9.1160743486711109</c:v>
                </c:pt>
                <c:pt idx="2">
                  <c:v>9.1232611587980479</c:v>
                </c:pt>
                <c:pt idx="3">
                  <c:v>9.1947521179428087</c:v>
                </c:pt>
                <c:pt idx="4">
                  <c:v>9.1591242338454819</c:v>
                </c:pt>
                <c:pt idx="5">
                  <c:v>9.0500778774168005</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8.4694974132773062</c:v>
                </c:pt>
                <c:pt idx="1">
                  <c:v>8.5123017290342737</c:v>
                </c:pt>
                <c:pt idx="2">
                  <c:v>8.5362907967693165</c:v>
                </c:pt>
                <c:pt idx="3">
                  <c:v>8.8133259531154575</c:v>
                </c:pt>
                <c:pt idx="4">
                  <c:v>8.7873484116292211</c:v>
                </c:pt>
                <c:pt idx="5">
                  <c:v>8.5493530787541605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8.3819174968304022</c:v>
                </c:pt>
                <c:pt idx="1">
                  <c:v>8.1792164816261899</c:v>
                </c:pt>
                <c:pt idx="2">
                  <c:v>8.3784833390666105</c:v>
                </c:pt>
                <c:pt idx="3">
                  <c:v>8.2116961326026736</c:v>
                </c:pt>
                <c:pt idx="4">
                  <c:v>8.1885522270869604</c:v>
                </c:pt>
                <c:pt idx="5">
                  <c:v>8.2739553024221681</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8.5865015867037293</c:v>
                </c:pt>
                <c:pt idx="1">
                  <c:v>8.0191669097546132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6.4628462920874039</c:v>
                </c:pt>
                <c:pt idx="1">
                  <c:v>6.1458221079257687</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9.5789529966185185</c:v>
                </c:pt>
                <c:pt idx="1">
                  <c:v>9.5790515469450224</c:v>
                </c:pt>
                <c:pt idx="2">
                  <c:v>9.5301695344929094</c:v>
                </c:pt>
                <c:pt idx="3">
                  <c:v>9.7026588156754983</c:v>
                </c:pt>
                <c:pt idx="4">
                  <c:v>9.5637935151147548</c:v>
                </c:pt>
                <c:pt idx="5">
                  <c:v>9.5609404224629593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8.6495637305326234</c:v>
                </c:pt>
                <c:pt idx="1">
                  <c:v>8.5509847903253426</c:v>
                </c:pt>
                <c:pt idx="2">
                  <c:v>8.4953598901452931</c:v>
                </c:pt>
                <c:pt idx="3">
                  <c:v>8.6147217670438341</c:v>
                </c:pt>
                <c:pt idx="4">
                  <c:v>8.7931324581743944</c:v>
                </c:pt>
                <c:pt idx="5">
                  <c:v>8.7695654032718497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9.0296543164274166</c:v>
                </c:pt>
                <c:pt idx="1">
                  <c:v>9.05746039849741</c:v>
                </c:pt>
                <c:pt idx="2">
                  <c:v>8.984795040772326</c:v>
                </c:pt>
                <c:pt idx="3">
                  <c:v>8.9402398160602345</c:v>
                </c:pt>
                <c:pt idx="4">
                  <c:v>9.0703528211564119</c:v>
                </c:pt>
                <c:pt idx="5">
                  <c:v>9.0262379860548538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8.7216942056308344</c:v>
                </c:pt>
                <c:pt idx="1">
                  <c:v>8.3238360200336068</c:v>
                </c:pt>
                <c:pt idx="2">
                  <c:v>8.5756245827109669</c:v>
                </c:pt>
                <c:pt idx="3">
                  <c:v>8.7789313736224823</c:v>
                </c:pt>
                <c:pt idx="4">
                  <c:v>8.8833552649871059</c:v>
                </c:pt>
                <c:pt idx="5">
                  <c:v>8.7848857075688951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9.0615180474058477</c:v>
                </c:pt>
                <c:pt idx="1">
                  <c:v>8.9386909935272101</c:v>
                </c:pt>
                <c:pt idx="2">
                  <c:v>9.0088641914502627</c:v>
                </c:pt>
                <c:pt idx="3">
                  <c:v>9.059500336399628</c:v>
                </c:pt>
                <c:pt idx="4">
                  <c:v>8.9162823736007564</c:v>
                </c:pt>
                <c:pt idx="5">
                  <c:v>9.0639457260399734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9.3478375081714589</c:v>
                </c:pt>
                <c:pt idx="1">
                  <c:v>9.0431866270419974</c:v>
                </c:pt>
                <c:pt idx="2">
                  <c:v>9.1332401385773672</c:v>
                </c:pt>
                <c:pt idx="3">
                  <c:v>9.1123739118200096</c:v>
                </c:pt>
                <c:pt idx="4">
                  <c:v>9.0681820249260063</c:v>
                </c:pt>
                <c:pt idx="5">
                  <c:v>9.207288466654429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9.1267907125103349</c:v>
                </c:pt>
                <c:pt idx="1">
                  <c:v>8.8211513557185324</c:v>
                </c:pt>
                <c:pt idx="2">
                  <c:v>8.7236697394137632</c:v>
                </c:pt>
                <c:pt idx="3">
                  <c:v>9.0235758470238565</c:v>
                </c:pt>
                <c:pt idx="4">
                  <c:v>9.1670851860473004</c:v>
                </c:pt>
                <c:pt idx="5">
                  <c:v>9.0427684682861287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7.9725262374032742</c:v>
                </c:pt>
                <c:pt idx="1">
                  <c:v>7.4592724623315592</c:v>
                </c:pt>
                <c:pt idx="2">
                  <c:v>7.6730771148622656</c:v>
                </c:pt>
                <c:pt idx="3">
                  <c:v>8.0310071460077115</c:v>
                </c:pt>
                <c:pt idx="4">
                  <c:v>7.9883054577821584</c:v>
                </c:pt>
                <c:pt idx="5">
                  <c:v>7.8187630987566656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8.1729940404201109</c:v>
                </c:pt>
                <c:pt idx="1">
                  <c:v>7.9307687891679404</c:v>
                </c:pt>
                <c:pt idx="2">
                  <c:v>8.0668783310936867</c:v>
                </c:pt>
                <c:pt idx="3">
                  <c:v>7.8032836611747376</c:v>
                </c:pt>
                <c:pt idx="4">
                  <c:v>8.0221074770613665</c:v>
                </c:pt>
                <c:pt idx="5">
                  <c:v>7.8296397387560717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7.3682311765206938</c:v>
                </c:pt>
                <c:pt idx="1">
                  <c:v>7.0507508623498669</c:v>
                </c:pt>
                <c:pt idx="2">
                  <c:v>7.2598074704102622</c:v>
                </c:pt>
                <c:pt idx="3">
                  <c:v>7.200298344064243</c:v>
                </c:pt>
                <c:pt idx="4">
                  <c:v>7.3622172481311399</c:v>
                </c:pt>
                <c:pt idx="5">
                  <c:v>7.4005117826282714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9.0109494866891957</c:v>
                </c:pt>
                <c:pt idx="1">
                  <c:v>8.7205977340772467</c:v>
                </c:pt>
                <c:pt idx="2">
                  <c:v>8.8445291629394127</c:v>
                </c:pt>
                <c:pt idx="3">
                  <c:v>8.9342632106546649</c:v>
                </c:pt>
                <c:pt idx="4">
                  <c:v>8.9830529584829222</c:v>
                </c:pt>
                <c:pt idx="5">
                  <c:v>8.914511328561435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7.9262531260106561</c:v>
                </c:pt>
                <c:pt idx="1">
                  <c:v>7.6690216997717471</c:v>
                </c:pt>
                <c:pt idx="2">
                  <c:v>7.8528386564552948</c:v>
                </c:pt>
                <c:pt idx="3">
                  <c:v>7.9280486596264614</c:v>
                </c:pt>
                <c:pt idx="4">
                  <c:v>8.1235797716995606</c:v>
                </c:pt>
                <c:pt idx="5">
                  <c:v>8.0845000703027257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9.4723795415426348</c:v>
                </c:pt>
                <c:pt idx="1">
                  <c:v>9.3649036127507017</c:v>
                </c:pt>
                <c:pt idx="2">
                  <c:v>9.5132065430350785</c:v>
                </c:pt>
                <c:pt idx="3">
                  <c:v>9.7365471206199459</c:v>
                </c:pt>
                <c:pt idx="4">
                  <c:v>9.6166551011634258</c:v>
                </c:pt>
                <c:pt idx="5">
                  <c:v>9.5260775763932077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9.0690840237218886</c:v>
                </c:pt>
                <c:pt idx="1">
                  <c:v>8.843767121996903</c:v>
                </c:pt>
                <c:pt idx="2">
                  <c:v>8.9246217592608215</c:v>
                </c:pt>
                <c:pt idx="3">
                  <c:v>8.9660124670651555</c:v>
                </c:pt>
                <c:pt idx="4">
                  <c:v>8.8610039918640382</c:v>
                </c:pt>
                <c:pt idx="5">
                  <c:v>8.9221908516405151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8.5568143279179694</c:v>
                </c:pt>
                <c:pt idx="1">
                  <c:v>8.3710745301100822</c:v>
                </c:pt>
                <c:pt idx="2">
                  <c:v>8.4376840924900716</c:v>
                </c:pt>
                <c:pt idx="3">
                  <c:v>8.6449121681397703</c:v>
                </c:pt>
                <c:pt idx="4">
                  <c:v>8.5293794866652028</c:v>
                </c:pt>
                <c:pt idx="5">
                  <c:v>8.6350879841293349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6.9549634815310331</c:v>
                </c:pt>
                <c:pt idx="1">
                  <c:v>7.1502870942004284</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7.7959451178117014</c:v>
                </c:pt>
                <c:pt idx="1">
                  <c:v>7.4622865249683867</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7.1197321840854437</c:v>
                </c:pt>
                <c:pt idx="1">
                  <c:v>6.8925936341013108</c:v>
                </c:pt>
                <c:pt idx="2">
                  <c:v>7.056320765637194</c:v>
                </c:pt>
                <c:pt idx="3">
                  <c:v>6.6964056434697596</c:v>
                </c:pt>
                <c:pt idx="4">
                  <c:v>6.7931867727985944</c:v>
                </c:pt>
                <c:pt idx="5">
                  <c:v>6.6984661989978926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8.8366649647692785</c:v>
                </c:pt>
                <c:pt idx="1">
                  <c:v>8.5258950660315485</c:v>
                </c:pt>
                <c:pt idx="2">
                  <c:v>8.5712944581766699</c:v>
                </c:pt>
                <c:pt idx="3">
                  <c:v>8.7858727600078375</c:v>
                </c:pt>
                <c:pt idx="4">
                  <c:v>8.969818293827803</c:v>
                </c:pt>
                <c:pt idx="5">
                  <c:v>8.3417336969958455</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7.3491505942448239</c:v>
                </c:pt>
                <c:pt idx="1">
                  <c:v>7.1089504720502976</c:v>
                </c:pt>
                <c:pt idx="2">
                  <c:v>7.0244575678136627</c:v>
                </c:pt>
                <c:pt idx="3">
                  <c:v>6.9520364569304807</c:v>
                </c:pt>
                <c:pt idx="4">
                  <c:v>7.0404200619222319</c:v>
                </c:pt>
                <c:pt idx="5">
                  <c:v>7.0943589527726756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6.8565029267055531</c:v>
                </c:pt>
                <c:pt idx="1">
                  <c:v>8.0297967082101795</c:v>
                </c:pt>
                <c:pt idx="2">
                  <c:v>7.6985744646889698</c:v>
                </c:pt>
                <c:pt idx="3">
                  <c:v>7.9202320016446874</c:v>
                </c:pt>
                <c:pt idx="4">
                  <c:v>8.1627485185211839</c:v>
                </c:pt>
                <c:pt idx="5">
                  <c:v>7.8735086354476786</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8.9753410758007881</c:v>
                </c:pt>
                <c:pt idx="1">
                  <c:v>8.8840549948140168</c:v>
                </c:pt>
                <c:pt idx="2">
                  <c:v>8.9594848209254057</c:v>
                </c:pt>
                <c:pt idx="3">
                  <c:v>9.1315392496687906</c:v>
                </c:pt>
                <c:pt idx="4">
                  <c:v>8.9146133851590399</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4.6333031840843688</c:v>
                </c:pt>
                <c:pt idx="1">
                  <c:v>4.2377016854677967</c:v>
                </c:pt>
                <c:pt idx="2">
                  <c:v>3.9609941611532928</c:v>
                </c:pt>
                <c:pt idx="3">
                  <c:v>4.3695378707329944</c:v>
                </c:pt>
                <c:pt idx="4">
                  <c:v>4.6986504073615016</c:v>
                </c:pt>
                <c:pt idx="5">
                  <c:v>4.5543572933598906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6.4804296607523506</c:v>
                </c:pt>
                <c:pt idx="1">
                  <c:v>6.5477501628482946</c:v>
                </c:pt>
                <c:pt idx="2">
                  <c:v>6.6231652017729914</c:v>
                </c:pt>
                <c:pt idx="3">
                  <c:v>6.4890076030067139</c:v>
                </c:pt>
                <c:pt idx="4">
                  <c:v>7.0355516643118596</c:v>
                </c:pt>
                <c:pt idx="5">
                  <c:v>6.5729759854832857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7.7557000491000583</c:v>
                </c:pt>
                <c:pt idx="1">
                  <c:v>7.5186503148520911</c:v>
                </c:pt>
                <c:pt idx="2">
                  <c:v>7.4883631273736544</c:v>
                </c:pt>
                <c:pt idx="3">
                  <c:v>7.3212226475487396</c:v>
                </c:pt>
                <c:pt idx="4">
                  <c:v>7.5929680214329709</c:v>
                </c:pt>
                <c:pt idx="5">
                  <c:v>7.3100030036562007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8.3272257126451876</c:v>
                </c:pt>
                <c:pt idx="1">
                  <c:v>7.8219497802855829</c:v>
                </c:pt>
                <c:pt idx="2">
                  <c:v>8.1898242362514253</c:v>
                </c:pt>
                <c:pt idx="3">
                  <c:v>8.0759691670511486</c:v>
                </c:pt>
                <c:pt idx="4">
                  <c:v>8.4056300283860441</c:v>
                </c:pt>
                <c:pt idx="5">
                  <c:v>8.0752067075786744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7.0718481220519447</c:v>
                </c:pt>
                <c:pt idx="1">
                  <c:v>6.8140609636906069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9.1148756784338918</c:v>
                </c:pt>
                <c:pt idx="1">
                  <c:v>9.2910091956259269</c:v>
                </c:pt>
                <c:pt idx="2">
                  <c:v>9.1283786698394032</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9.2531891353989106</c:v>
                </c:pt>
                <c:pt idx="1">
                  <c:v>9.1009872404105181</c:v>
                </c:pt>
                <c:pt idx="2">
                  <c:v>9.27686010880082</c:v>
                </c:pt>
                <c:pt idx="3">
                  <c:v>9.2634361862302654</c:v>
                </c:pt>
                <c:pt idx="4">
                  <c:v>9.3387576111171615</c:v>
                </c:pt>
                <c:pt idx="5">
                  <c:v>9.2603351519185519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8.3820546695677756</c:v>
                </c:pt>
                <c:pt idx="1">
                  <c:v>8.1686064284397784</c:v>
                </c:pt>
                <c:pt idx="2">
                  <c:v>8.2166799741259151</c:v>
                </c:pt>
                <c:pt idx="3">
                  <c:v>8.2437284998165765</c:v>
                </c:pt>
                <c:pt idx="4">
                  <c:v>8.4684063306268289</c:v>
                </c:pt>
                <c:pt idx="5">
                  <c:v>8.2541391777890087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498026"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RTX | University Hospitals of Morecambe Bay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498026"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RTX | University Hospitals of Morecambe Bay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RTX | University Hospitals of Morecambe Bay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886397"/>
          </a:xfrm>
        </p:spPr>
        <p:txBody>
          <a:bodyPr/>
          <a:lstStyle/>
          <a:p>
            <a:r>
              <a:rPr lang="en-GB" sz="3200">
                <a:latin typeface="Arial" panose="020B0604020202020204" pitchFamily="34" charset="0"/>
                <a:cs typeface="Arial" panose="020B0604020202020204" pitchFamily="34" charset="0"/>
              </a:rPr>
              <a:t>University Hospitals of Morecambe Bay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765925173"/>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172855211"/>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81%</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48%</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568</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72%</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44%</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28%</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3699825046"/>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2910710437"/>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4075640492"/>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2456455384"/>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421413562"/>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577365488"/>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q41. Did hospital staff tell you who to contact if you were worried about your condition or treatment after you left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 How would you rate the quality of information you were given, while you were on the waiting list to be admitted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2257529763"/>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1544996763"/>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5 Nurses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q17. When you asked nurses questions, did you get answers you could understand?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q7_8. Were you ever prevented from sleeping at night by any of the following? I was not prevented from sleeping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3710973814"/>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University Hospitals of Morecambe Bay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University Hospitals of Morecambe Bay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568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Religious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Patients getting enough support to recover/manage condition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Answers from nurses:</a:t>
            </a:r>
            <a:r>
              <a:rPr lang="en-GB" sz="1250">
                <a:solidFill>
                  <a:prstClr val="black"/>
                </a:solidFill>
                <a:latin typeface="Arial"/>
              </a:rPr>
              <a:t> </a:t>
            </a:r>
            <a:r>
              <a:rPr lang="en-GB" sz="1250" b="0">
                <a:solidFill>
                  <a:prstClr val="black"/>
                </a:solidFill>
                <a:latin typeface="Arial"/>
              </a:rPr>
              <a:t>Patients getting answers to their questions from nurses in a way they can understand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not being prevented from sleeping at night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Dietary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Waiting list:</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noProof="0">
                <a:solidFill>
                  <a:prstClr val="black"/>
                </a:solidFill>
                <a:latin typeface="Arial"/>
              </a:rPr>
              <a:t>Staff telling patients who to contact if worried about condition/treatment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Food:</a:t>
            </a:r>
            <a:r>
              <a:rPr lang="en-GB" sz="1250">
                <a:solidFill>
                  <a:prstClr val="black"/>
                </a:solidFill>
                <a:latin typeface="Arial"/>
              </a:rPr>
              <a:t> </a:t>
            </a:r>
            <a:r>
              <a:rPr lang="en-GB" sz="1250" b="0">
                <a:solidFill>
                  <a:prstClr val="black"/>
                </a:solidFill>
                <a:latin typeface="Arial"/>
              </a:rPr>
              <a:t>Patients being able to get hospital food outside of set mealtimes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a waiting list: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Quality of information given while on waiting list</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77285341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59289964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1261893342"/>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117384552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1522314370"/>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210973446"/>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1933526457"/>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158832077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251442500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25728873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2048810178"/>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389430357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4002232282"/>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3975226063"/>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1892054485"/>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2001209061"/>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930649724"/>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169360604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730393374"/>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379706964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45663639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0989833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4006633788"/>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103102496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2656473225"/>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824685470"/>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1797100561"/>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2252311769"/>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2785339586"/>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205701726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218339541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74024061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2449904072"/>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174630008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815175782"/>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301206916"/>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1972669207"/>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283179903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265124929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1626692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4054927321"/>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184673688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2642070614"/>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4169628359"/>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3581444221"/>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4208167191"/>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344799382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417052897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89444478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3514743193"/>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31462117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17132406"/>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3831146137"/>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655875884"/>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027629213"/>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16462593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087299882"/>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691410919"/>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041628071"/>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54088089"/>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1078587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12602414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1830920660"/>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276697035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3910941420"/>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1298445857"/>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1679932816"/>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4191803655"/>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55066194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2605830225"/>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191176598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1350852477"/>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204860123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40251572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793575345"/>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265120643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3208346920"/>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405444481"/>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3124849644"/>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12516753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6247510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2512660837"/>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203642641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1519451211"/>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3472362007"/>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966624767"/>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224250791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1059889312"/>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51309745"/>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3617649676"/>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3076888912"/>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57562652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517426466"/>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1567298744"/>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1666288654"/>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388246666"/>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356455363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3211995293"/>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75189297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70478857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974802163"/>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150794222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909003516"/>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349799073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82396905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95257850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4277320822"/>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150482389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679365330"/>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359275623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34686349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3410497808"/>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5424219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1824693620"/>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3700045863"/>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406394033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239084158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272391860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86073700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2855482818"/>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195865065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323176826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165701973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59312646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212468882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428105345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184093074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20451665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156013462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338490803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415858362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217251480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278629528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372023899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174116849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258693078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393057215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260811011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117541447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200823220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290599553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323914812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19639711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369934998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161043108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44674046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123248669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120662825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309694781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92622508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326653747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239862352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339362275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368281303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55856650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152813329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30020882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404302001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66072812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373959655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371049962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37302858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217774988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263695461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376690838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257184249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140069653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115272001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21680218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145</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3261560789"/>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3045514844"/>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115196441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159299157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556</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157495826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342043050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540;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558</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540;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2410788488"/>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1439055014"/>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269403094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3949239167"/>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365503661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1478867392"/>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540;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558</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540;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341999036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268642781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540;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558</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907364321"/>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1850414891"/>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942522675"/>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838933503"/>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162272325"/>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603281"/>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320;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567479235"/>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2968903427"/>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4189064481"/>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1674732354"/>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802276097"/>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411704395"/>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62007953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2166381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0306879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523</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561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17022579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1300558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3993163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9039048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5509275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35116645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541</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564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043487114"/>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73390099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1389999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30866378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558</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561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0069540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89944481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9980391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99418072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01848581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31310356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0903179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549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96394435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52809200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10446456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1020548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561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5265018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6827186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34641051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4479497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63007600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55880631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3823332296"/>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202370226"/>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5889238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9483798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543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1098830934"/>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1128260200"/>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198;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209;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204;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0534298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564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74772988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04486950"/>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1719077674"/>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1059478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1178285259"/>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9606851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0176185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16334525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93361102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13570570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2365587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65756772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266;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254;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55966515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210690993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3880180623"/>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5818238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245944134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53407030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273046386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14397590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3627769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1716461588"/>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Q17. When you asked nurses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Q27. Were you able to get a member of staff to help you when you needed attention?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16276</Words>
  <Application>Microsoft Office PowerPoint</Application>
  <PresentationFormat>Widescreen</PresentationFormat>
  <Paragraphs>2132</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University Hospitals of Morecambe Bay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2026-09-03T11:45:30Z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